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sldIdLst>
    <p:sldId id="284" r:id="rId2"/>
    <p:sldId id="266" r:id="rId3"/>
    <p:sldId id="257" r:id="rId4"/>
    <p:sldId id="261" r:id="rId5"/>
    <p:sldId id="267" r:id="rId6"/>
    <p:sldId id="279" r:id="rId7"/>
    <p:sldId id="285" r:id="rId8"/>
    <p:sldId id="282"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E1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408279-92B0-4A9A-ACAD-BFE4955C988F}" type="datetimeFigureOut">
              <a:rPr lang="en-US" smtClean="0"/>
              <a:t>3/25/2022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C07505-097E-4160-BFC4-2ADAB685848C}" type="slidenum">
              <a:rPr lang="en-US" smtClean="0"/>
              <a:t>‹#›</a:t>
            </a:fld>
            <a:endParaRPr lang="en-US"/>
          </a:p>
        </p:txBody>
      </p:sp>
    </p:spTree>
    <p:extLst>
      <p:ext uri="{BB962C8B-B14F-4D97-AF65-F5344CB8AC3E}">
        <p14:creationId xmlns:p14="http://schemas.microsoft.com/office/powerpoint/2010/main" val="93438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408279-92B0-4A9A-ACAD-BFE4955C988F}" type="datetimeFigureOut">
              <a:rPr lang="en-US" smtClean="0"/>
              <a:t>3/25/2022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C07505-097E-4160-BFC4-2ADAB685848C}" type="slidenum">
              <a:rPr lang="en-US" smtClean="0"/>
              <a:t>‹#›</a:t>
            </a:fld>
            <a:endParaRPr lang="en-US"/>
          </a:p>
        </p:txBody>
      </p:sp>
    </p:spTree>
    <p:extLst>
      <p:ext uri="{BB962C8B-B14F-4D97-AF65-F5344CB8AC3E}">
        <p14:creationId xmlns:p14="http://schemas.microsoft.com/office/powerpoint/2010/main" val="1440837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408279-92B0-4A9A-ACAD-BFE4955C988F}" type="datetimeFigureOut">
              <a:rPr lang="en-US" smtClean="0"/>
              <a:t>3/25/2022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C07505-097E-4160-BFC4-2ADAB685848C}" type="slidenum">
              <a:rPr lang="en-US" smtClean="0"/>
              <a:t>‹#›</a:t>
            </a:fld>
            <a:endParaRPr lang="en-US"/>
          </a:p>
        </p:txBody>
      </p:sp>
    </p:spTree>
    <p:extLst>
      <p:ext uri="{BB962C8B-B14F-4D97-AF65-F5344CB8AC3E}">
        <p14:creationId xmlns:p14="http://schemas.microsoft.com/office/powerpoint/2010/main" val="15851024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9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3D8514-2A14-4441-82B4-8398E1438DC8}"/>
              </a:ext>
            </a:extLst>
          </p:cNvPr>
          <p:cNvSpPr/>
          <p:nvPr userDrawn="1"/>
        </p:nvSpPr>
        <p:spPr>
          <a:xfrm>
            <a:off x="0" y="0"/>
            <a:ext cx="12192000" cy="38535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8" name="Freeform 7">
            <a:extLst>
              <a:ext uri="{FF2B5EF4-FFF2-40B4-BE49-F238E27FC236}">
                <a16:creationId xmlns:a16="http://schemas.microsoft.com/office/drawing/2014/main" id="{AFD8564A-D94E-2146-9BA8-3D7E9B21F4F2}"/>
              </a:ext>
            </a:extLst>
          </p:cNvPr>
          <p:cNvSpPr>
            <a:spLocks noGrp="1"/>
          </p:cNvSpPr>
          <p:nvPr>
            <p:ph type="pic" sz="quarter" idx="10"/>
          </p:nvPr>
        </p:nvSpPr>
        <p:spPr>
          <a:xfrm>
            <a:off x="4773168" y="682585"/>
            <a:ext cx="7418834" cy="5492832"/>
          </a:xfrm>
          <a:custGeom>
            <a:avLst/>
            <a:gdLst>
              <a:gd name="connsiteX0" fmla="*/ 624096 w 7418834"/>
              <a:gd name="connsiteY0" fmla="*/ 0 h 5492832"/>
              <a:gd name="connsiteX1" fmla="*/ 7418834 w 7418834"/>
              <a:gd name="connsiteY1" fmla="*/ 0 h 5492832"/>
              <a:gd name="connsiteX2" fmla="*/ 7418834 w 7418834"/>
              <a:gd name="connsiteY2" fmla="*/ 5492832 h 5492832"/>
              <a:gd name="connsiteX3" fmla="*/ 624096 w 7418834"/>
              <a:gd name="connsiteY3" fmla="*/ 5492832 h 5492832"/>
              <a:gd name="connsiteX4" fmla="*/ 0 w 7418834"/>
              <a:gd name="connsiteY4" fmla="*/ 4868736 h 5492832"/>
              <a:gd name="connsiteX5" fmla="*/ 0 w 7418834"/>
              <a:gd name="connsiteY5" fmla="*/ 624096 h 5492832"/>
              <a:gd name="connsiteX6" fmla="*/ 624096 w 7418834"/>
              <a:gd name="connsiteY6" fmla="*/ 0 h 549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18834" h="5492832">
                <a:moveTo>
                  <a:pt x="624096" y="0"/>
                </a:moveTo>
                <a:lnTo>
                  <a:pt x="7418834" y="0"/>
                </a:lnTo>
                <a:lnTo>
                  <a:pt x="7418834" y="5492832"/>
                </a:lnTo>
                <a:lnTo>
                  <a:pt x="624096" y="5492832"/>
                </a:lnTo>
                <a:cubicBezTo>
                  <a:pt x="279417" y="5492832"/>
                  <a:pt x="0" y="5213415"/>
                  <a:pt x="0" y="4868736"/>
                </a:cubicBezTo>
                <a:lnTo>
                  <a:pt x="0" y="624096"/>
                </a:lnTo>
                <a:cubicBezTo>
                  <a:pt x="0" y="279417"/>
                  <a:pt x="279417" y="0"/>
                  <a:pt x="624096"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9589582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Rounded Corners 10">
            <a:extLst>
              <a:ext uri="{FF2B5EF4-FFF2-40B4-BE49-F238E27FC236}">
                <a16:creationId xmlns:a16="http://schemas.microsoft.com/office/drawing/2014/main" id="{A112F63C-EA6C-8544-8A88-9445483BAF26}"/>
              </a:ext>
            </a:extLst>
          </p:cNvPr>
          <p:cNvSpPr/>
          <p:nvPr userDrawn="1"/>
        </p:nvSpPr>
        <p:spPr>
          <a:xfrm>
            <a:off x="1195377" y="1074722"/>
            <a:ext cx="4470236" cy="4446552"/>
          </a:xfrm>
          <a:prstGeom prst="roundRect">
            <a:avLst>
              <a:gd name="adj" fmla="val 6356"/>
            </a:avLst>
          </a:prstGeom>
          <a:solidFill>
            <a:schemeClr val="bg1"/>
          </a:solidFill>
          <a:ln>
            <a:noFill/>
          </a:ln>
          <a:effectLst>
            <a:outerShdw blurRad="381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6">
            <a:extLst>
              <a:ext uri="{FF2B5EF4-FFF2-40B4-BE49-F238E27FC236}">
                <a16:creationId xmlns:a16="http://schemas.microsoft.com/office/drawing/2014/main" id="{74382C5A-C197-F143-8256-6C4C04F67A5C}"/>
              </a:ext>
            </a:extLst>
          </p:cNvPr>
          <p:cNvSpPr>
            <a:spLocks noGrp="1"/>
          </p:cNvSpPr>
          <p:nvPr>
            <p:ph type="pic" sz="quarter" idx="10"/>
          </p:nvPr>
        </p:nvSpPr>
        <p:spPr>
          <a:xfrm>
            <a:off x="1195377" y="1074722"/>
            <a:ext cx="4470236" cy="4446552"/>
          </a:xfrm>
          <a:custGeom>
            <a:avLst/>
            <a:gdLst>
              <a:gd name="connsiteX0" fmla="*/ 282623 w 4470236"/>
              <a:gd name="connsiteY0" fmla="*/ 0 h 4446552"/>
              <a:gd name="connsiteX1" fmla="*/ 4187613 w 4470236"/>
              <a:gd name="connsiteY1" fmla="*/ 0 h 4446552"/>
              <a:gd name="connsiteX2" fmla="*/ 4470236 w 4470236"/>
              <a:gd name="connsiteY2" fmla="*/ 282623 h 4446552"/>
              <a:gd name="connsiteX3" fmla="*/ 4470236 w 4470236"/>
              <a:gd name="connsiteY3" fmla="*/ 4163929 h 4446552"/>
              <a:gd name="connsiteX4" fmla="*/ 4187613 w 4470236"/>
              <a:gd name="connsiteY4" fmla="*/ 4446552 h 4446552"/>
              <a:gd name="connsiteX5" fmla="*/ 282623 w 4470236"/>
              <a:gd name="connsiteY5" fmla="*/ 4446552 h 4446552"/>
              <a:gd name="connsiteX6" fmla="*/ 0 w 4470236"/>
              <a:gd name="connsiteY6" fmla="*/ 4163929 h 4446552"/>
              <a:gd name="connsiteX7" fmla="*/ 0 w 4470236"/>
              <a:gd name="connsiteY7" fmla="*/ 282623 h 4446552"/>
              <a:gd name="connsiteX8" fmla="*/ 282623 w 4470236"/>
              <a:gd name="connsiteY8" fmla="*/ 0 h 444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70236" h="4446552">
                <a:moveTo>
                  <a:pt x="282623" y="0"/>
                </a:moveTo>
                <a:lnTo>
                  <a:pt x="4187613" y="0"/>
                </a:lnTo>
                <a:cubicBezTo>
                  <a:pt x="4343701" y="0"/>
                  <a:pt x="4470236" y="126535"/>
                  <a:pt x="4470236" y="282623"/>
                </a:cubicBezTo>
                <a:lnTo>
                  <a:pt x="4470236" y="4163929"/>
                </a:lnTo>
                <a:cubicBezTo>
                  <a:pt x="4470236" y="4320017"/>
                  <a:pt x="4343701" y="4446552"/>
                  <a:pt x="4187613" y="4446552"/>
                </a:cubicBezTo>
                <a:lnTo>
                  <a:pt x="282623" y="4446552"/>
                </a:lnTo>
                <a:cubicBezTo>
                  <a:pt x="126535" y="4446552"/>
                  <a:pt x="0" y="4320017"/>
                  <a:pt x="0" y="4163929"/>
                </a:cubicBezTo>
                <a:lnTo>
                  <a:pt x="0" y="282623"/>
                </a:lnTo>
                <a:cubicBezTo>
                  <a:pt x="0" y="126535"/>
                  <a:pt x="126535" y="0"/>
                  <a:pt x="282623" y="0"/>
                </a:cubicBezTo>
                <a:close/>
              </a:path>
            </a:pathLst>
          </a:custGeom>
        </p:spPr>
        <p:txBody>
          <a:bodyPr wrap="square">
            <a:noAutofit/>
          </a:bodyPr>
          <a:lstStyle/>
          <a:p>
            <a:endParaRPr lang="en-US"/>
          </a:p>
        </p:txBody>
      </p:sp>
    </p:spTree>
    <p:extLst>
      <p:ext uri="{BB962C8B-B14F-4D97-AF65-F5344CB8AC3E}">
        <p14:creationId xmlns:p14="http://schemas.microsoft.com/office/powerpoint/2010/main" val="32325556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3" name="Round Same-side Corner of Rectangle 2">
            <a:extLst>
              <a:ext uri="{FF2B5EF4-FFF2-40B4-BE49-F238E27FC236}">
                <a16:creationId xmlns:a16="http://schemas.microsoft.com/office/drawing/2014/main" id="{424612F7-AC33-8840-9F00-62C6597A728D}"/>
              </a:ext>
            </a:extLst>
          </p:cNvPr>
          <p:cNvSpPr/>
          <p:nvPr userDrawn="1"/>
        </p:nvSpPr>
        <p:spPr>
          <a:xfrm rot="16200000" flipH="1">
            <a:off x="7753968" y="877972"/>
            <a:ext cx="3871247" cy="5004816"/>
          </a:xfrm>
          <a:prstGeom prst="round2SameRect">
            <a:avLst/>
          </a:prstGeom>
          <a:solidFill>
            <a:schemeClr val="bg1"/>
          </a:solidFill>
          <a:ln>
            <a:noFill/>
          </a:ln>
          <a:effectLst>
            <a:outerShdw blurRad="508000" dist="50800" dir="5400000" sx="102000" sy="102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6D647F09-76A2-9E4A-BFC8-0025FDC60F83}"/>
              </a:ext>
            </a:extLst>
          </p:cNvPr>
          <p:cNvSpPr>
            <a:spLocks noGrp="1"/>
          </p:cNvSpPr>
          <p:nvPr>
            <p:ph type="pic" sz="quarter" idx="10"/>
          </p:nvPr>
        </p:nvSpPr>
        <p:spPr>
          <a:xfrm>
            <a:off x="6293656" y="1218004"/>
            <a:ext cx="4421994" cy="4421994"/>
          </a:xfrm>
          <a:custGeom>
            <a:avLst/>
            <a:gdLst>
              <a:gd name="connsiteX0" fmla="*/ 2210997 w 4421994"/>
              <a:gd name="connsiteY0" fmla="*/ 0 h 4421994"/>
              <a:gd name="connsiteX1" fmla="*/ 4421994 w 4421994"/>
              <a:gd name="connsiteY1" fmla="*/ 2210997 h 4421994"/>
              <a:gd name="connsiteX2" fmla="*/ 2210997 w 4421994"/>
              <a:gd name="connsiteY2" fmla="*/ 4421994 h 4421994"/>
              <a:gd name="connsiteX3" fmla="*/ 0 w 4421994"/>
              <a:gd name="connsiteY3" fmla="*/ 2210997 h 4421994"/>
              <a:gd name="connsiteX4" fmla="*/ 2210997 w 4421994"/>
              <a:gd name="connsiteY4" fmla="*/ 0 h 4421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1994" h="4421994">
                <a:moveTo>
                  <a:pt x="2210997" y="0"/>
                </a:moveTo>
                <a:cubicBezTo>
                  <a:pt x="3432097" y="0"/>
                  <a:pt x="4421994" y="989897"/>
                  <a:pt x="4421994" y="2210997"/>
                </a:cubicBezTo>
                <a:cubicBezTo>
                  <a:pt x="4421994" y="3432097"/>
                  <a:pt x="3432097" y="4421994"/>
                  <a:pt x="2210997" y="4421994"/>
                </a:cubicBezTo>
                <a:cubicBezTo>
                  <a:pt x="989897" y="4421994"/>
                  <a:pt x="0" y="3432097"/>
                  <a:pt x="0" y="2210997"/>
                </a:cubicBezTo>
                <a:cubicBezTo>
                  <a:pt x="0" y="989897"/>
                  <a:pt x="989897" y="0"/>
                  <a:pt x="2210997"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2774086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51EC3F0-0FA6-44A7-9F6D-CF38261C6589}"/>
              </a:ext>
            </a:extLst>
          </p:cNvPr>
          <p:cNvSpPr>
            <a:spLocks noGrp="1"/>
          </p:cNvSpPr>
          <p:nvPr>
            <p:ph type="pic" sz="quarter" idx="11"/>
          </p:nvPr>
        </p:nvSpPr>
        <p:spPr>
          <a:xfrm>
            <a:off x="2" y="0"/>
            <a:ext cx="4673598" cy="5529947"/>
          </a:xfrm>
          <a:custGeom>
            <a:avLst/>
            <a:gdLst>
              <a:gd name="connsiteX0" fmla="*/ 0 w 4673598"/>
              <a:gd name="connsiteY0" fmla="*/ 0 h 5529947"/>
              <a:gd name="connsiteX1" fmla="*/ 4267696 w 4673598"/>
              <a:gd name="connsiteY1" fmla="*/ 0 h 5529947"/>
              <a:gd name="connsiteX2" fmla="*/ 4673598 w 4673598"/>
              <a:gd name="connsiteY2" fmla="*/ 405902 h 5529947"/>
              <a:gd name="connsiteX3" fmla="*/ 4673598 w 4673598"/>
              <a:gd name="connsiteY3" fmla="*/ 5124045 h 5529947"/>
              <a:gd name="connsiteX4" fmla="*/ 4267696 w 4673598"/>
              <a:gd name="connsiteY4" fmla="*/ 5529947 h 5529947"/>
              <a:gd name="connsiteX5" fmla="*/ 0 w 4673598"/>
              <a:gd name="connsiteY5" fmla="*/ 5529947 h 552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3598" h="5529947">
                <a:moveTo>
                  <a:pt x="0" y="0"/>
                </a:moveTo>
                <a:lnTo>
                  <a:pt x="4267696" y="0"/>
                </a:lnTo>
                <a:cubicBezTo>
                  <a:pt x="4491869" y="0"/>
                  <a:pt x="4673598" y="181729"/>
                  <a:pt x="4673598" y="405902"/>
                </a:cubicBezTo>
                <a:lnTo>
                  <a:pt x="4673598" y="5124045"/>
                </a:lnTo>
                <a:cubicBezTo>
                  <a:pt x="4673598" y="5348218"/>
                  <a:pt x="4491869" y="5529947"/>
                  <a:pt x="4267696" y="5529947"/>
                </a:cubicBezTo>
                <a:lnTo>
                  <a:pt x="0" y="5529947"/>
                </a:lnTo>
                <a:close/>
              </a:path>
            </a:pathLst>
          </a:custGeom>
        </p:spPr>
        <p:txBody>
          <a:bodyPr wrap="square">
            <a:noAutofit/>
          </a:bodyPr>
          <a:lstStyle/>
          <a:p>
            <a:endParaRPr lang="en-ID"/>
          </a:p>
        </p:txBody>
      </p:sp>
    </p:spTree>
    <p:extLst>
      <p:ext uri="{BB962C8B-B14F-4D97-AF65-F5344CB8AC3E}">
        <p14:creationId xmlns:p14="http://schemas.microsoft.com/office/powerpoint/2010/main" val="29045138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FB001F10-AA79-9E42-873D-26CD2BFD53E3}"/>
              </a:ext>
            </a:extLst>
          </p:cNvPr>
          <p:cNvSpPr>
            <a:spLocks noGrp="1"/>
          </p:cNvSpPr>
          <p:nvPr>
            <p:ph type="pic" sz="quarter" idx="10"/>
          </p:nvPr>
        </p:nvSpPr>
        <p:spPr>
          <a:xfrm>
            <a:off x="3072383" y="2585459"/>
            <a:ext cx="7934432" cy="4272541"/>
          </a:xfrm>
          <a:custGeom>
            <a:avLst/>
            <a:gdLst>
              <a:gd name="connsiteX0" fmla="*/ 712104 w 7934432"/>
              <a:gd name="connsiteY0" fmla="*/ 0 h 4272541"/>
              <a:gd name="connsiteX1" fmla="*/ 7222328 w 7934432"/>
              <a:gd name="connsiteY1" fmla="*/ 0 h 4272541"/>
              <a:gd name="connsiteX2" fmla="*/ 7934432 w 7934432"/>
              <a:gd name="connsiteY2" fmla="*/ 712104 h 4272541"/>
              <a:gd name="connsiteX3" fmla="*/ 7934432 w 7934432"/>
              <a:gd name="connsiteY3" fmla="*/ 4272541 h 4272541"/>
              <a:gd name="connsiteX4" fmla="*/ 0 w 7934432"/>
              <a:gd name="connsiteY4" fmla="*/ 4272541 h 4272541"/>
              <a:gd name="connsiteX5" fmla="*/ 0 w 7934432"/>
              <a:gd name="connsiteY5" fmla="*/ 712104 h 4272541"/>
              <a:gd name="connsiteX6" fmla="*/ 712104 w 7934432"/>
              <a:gd name="connsiteY6" fmla="*/ 0 h 427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34432" h="4272541">
                <a:moveTo>
                  <a:pt x="712104" y="0"/>
                </a:moveTo>
                <a:lnTo>
                  <a:pt x="7222328" y="0"/>
                </a:lnTo>
                <a:cubicBezTo>
                  <a:pt x="7615612" y="0"/>
                  <a:pt x="7934432" y="318820"/>
                  <a:pt x="7934432" y="712104"/>
                </a:cubicBezTo>
                <a:lnTo>
                  <a:pt x="7934432" y="4272541"/>
                </a:lnTo>
                <a:lnTo>
                  <a:pt x="0" y="4272541"/>
                </a:lnTo>
                <a:lnTo>
                  <a:pt x="0" y="712104"/>
                </a:lnTo>
                <a:cubicBezTo>
                  <a:pt x="0" y="318820"/>
                  <a:pt x="318820" y="0"/>
                  <a:pt x="712104" y="0"/>
                </a:cubicBezTo>
                <a:close/>
              </a:path>
            </a:pathLst>
          </a:custGeom>
        </p:spPr>
        <p:txBody>
          <a:bodyPr wrap="square">
            <a:noAutofit/>
          </a:bodyPr>
          <a:lstStyle/>
          <a:p>
            <a:endParaRPr lang="en-US"/>
          </a:p>
        </p:txBody>
      </p:sp>
    </p:spTree>
    <p:extLst>
      <p:ext uri="{BB962C8B-B14F-4D97-AF65-F5344CB8AC3E}">
        <p14:creationId xmlns:p14="http://schemas.microsoft.com/office/powerpoint/2010/main" val="387558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0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88252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32802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7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9FA04D4-D477-4EA5-98A7-A04CFD8B978E}"/>
              </a:ext>
            </a:extLst>
          </p:cNvPr>
          <p:cNvSpPr/>
          <p:nvPr userDrawn="1"/>
        </p:nvSpPr>
        <p:spPr>
          <a:xfrm>
            <a:off x="0" y="0"/>
            <a:ext cx="435032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4" name="Picture 3">
            <a:extLst>
              <a:ext uri="{FF2B5EF4-FFF2-40B4-BE49-F238E27FC236}">
                <a16:creationId xmlns:a16="http://schemas.microsoft.com/office/drawing/2014/main" id="{C6FC5EFE-23E1-49A6-8284-8E5AECD0E54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16974" y="1352171"/>
            <a:ext cx="8470771" cy="4764809"/>
          </a:xfrm>
          <a:prstGeom prst="rect">
            <a:avLst/>
          </a:prstGeom>
        </p:spPr>
      </p:pic>
      <p:sp>
        <p:nvSpPr>
          <p:cNvPr id="5" name="Picture Placeholder 4">
            <a:extLst>
              <a:ext uri="{FF2B5EF4-FFF2-40B4-BE49-F238E27FC236}">
                <a16:creationId xmlns:a16="http://schemas.microsoft.com/office/drawing/2014/main" id="{B09CD759-C65C-46DD-B3F0-C1BAE220E479}"/>
              </a:ext>
            </a:extLst>
          </p:cNvPr>
          <p:cNvSpPr>
            <a:spLocks noGrp="1"/>
          </p:cNvSpPr>
          <p:nvPr>
            <p:ph type="pic" sz="quarter" idx="10"/>
          </p:nvPr>
        </p:nvSpPr>
        <p:spPr>
          <a:xfrm>
            <a:off x="1787525" y="2074863"/>
            <a:ext cx="2428875" cy="3233737"/>
          </a:xfrm>
        </p:spPr>
        <p:txBody>
          <a:bodyPr/>
          <a:lstStyle/>
          <a:p>
            <a:endParaRPr lang="en-ID"/>
          </a:p>
        </p:txBody>
      </p:sp>
    </p:spTree>
    <p:extLst>
      <p:ext uri="{BB962C8B-B14F-4D97-AF65-F5344CB8AC3E}">
        <p14:creationId xmlns:p14="http://schemas.microsoft.com/office/powerpoint/2010/main" val="1570065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408279-92B0-4A9A-ACAD-BFE4955C988F}" type="datetimeFigureOut">
              <a:rPr lang="en-US" smtClean="0"/>
              <a:t>3/25/2022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C07505-097E-4160-BFC4-2ADAB685848C}" type="slidenum">
              <a:rPr lang="en-US" smtClean="0"/>
              <a:t>‹#›</a:t>
            </a:fld>
            <a:endParaRPr lang="en-US"/>
          </a:p>
        </p:txBody>
      </p:sp>
    </p:spTree>
    <p:extLst>
      <p:ext uri="{BB962C8B-B14F-4D97-AF65-F5344CB8AC3E}">
        <p14:creationId xmlns:p14="http://schemas.microsoft.com/office/powerpoint/2010/main" val="797007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408279-92B0-4A9A-ACAD-BFE4955C988F}" type="datetimeFigureOut">
              <a:rPr lang="en-US" smtClean="0"/>
              <a:t>3/25/2022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C07505-097E-4160-BFC4-2ADAB685848C}" type="slidenum">
              <a:rPr lang="en-US" smtClean="0"/>
              <a:t>‹#›</a:t>
            </a:fld>
            <a:endParaRPr lang="en-US"/>
          </a:p>
        </p:txBody>
      </p:sp>
    </p:spTree>
    <p:extLst>
      <p:ext uri="{BB962C8B-B14F-4D97-AF65-F5344CB8AC3E}">
        <p14:creationId xmlns:p14="http://schemas.microsoft.com/office/powerpoint/2010/main" val="3137293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8408279-92B0-4A9A-ACAD-BFE4955C988F}" type="datetimeFigureOut">
              <a:rPr lang="en-US" smtClean="0"/>
              <a:t>3/25/2022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C07505-097E-4160-BFC4-2ADAB685848C}" type="slidenum">
              <a:rPr lang="en-US" smtClean="0"/>
              <a:t>‹#›</a:t>
            </a:fld>
            <a:endParaRPr lang="en-US"/>
          </a:p>
        </p:txBody>
      </p:sp>
    </p:spTree>
    <p:extLst>
      <p:ext uri="{BB962C8B-B14F-4D97-AF65-F5344CB8AC3E}">
        <p14:creationId xmlns:p14="http://schemas.microsoft.com/office/powerpoint/2010/main" val="1302406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8408279-92B0-4A9A-ACAD-BFE4955C988F}" type="datetimeFigureOut">
              <a:rPr lang="en-US" smtClean="0"/>
              <a:t>3/25/2022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C07505-097E-4160-BFC4-2ADAB685848C}" type="slidenum">
              <a:rPr lang="en-US" smtClean="0"/>
              <a:t>‹#›</a:t>
            </a:fld>
            <a:endParaRPr lang="en-US"/>
          </a:p>
        </p:txBody>
      </p:sp>
    </p:spTree>
    <p:extLst>
      <p:ext uri="{BB962C8B-B14F-4D97-AF65-F5344CB8AC3E}">
        <p14:creationId xmlns:p14="http://schemas.microsoft.com/office/powerpoint/2010/main" val="4149640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8408279-92B0-4A9A-ACAD-BFE4955C988F}" type="datetimeFigureOut">
              <a:rPr lang="en-US" smtClean="0"/>
              <a:t>3/25/2022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C07505-097E-4160-BFC4-2ADAB685848C}" type="slidenum">
              <a:rPr lang="en-US" smtClean="0"/>
              <a:t>‹#›</a:t>
            </a:fld>
            <a:endParaRPr lang="en-US"/>
          </a:p>
        </p:txBody>
      </p:sp>
    </p:spTree>
    <p:extLst>
      <p:ext uri="{BB962C8B-B14F-4D97-AF65-F5344CB8AC3E}">
        <p14:creationId xmlns:p14="http://schemas.microsoft.com/office/powerpoint/2010/main" val="3366935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408279-92B0-4A9A-ACAD-BFE4955C988F}" type="datetimeFigureOut">
              <a:rPr lang="en-US" smtClean="0"/>
              <a:t>3/25/2022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C07505-097E-4160-BFC4-2ADAB685848C}" type="slidenum">
              <a:rPr lang="en-US" smtClean="0"/>
              <a:t>‹#›</a:t>
            </a:fld>
            <a:endParaRPr lang="en-US"/>
          </a:p>
        </p:txBody>
      </p:sp>
    </p:spTree>
    <p:extLst>
      <p:ext uri="{BB962C8B-B14F-4D97-AF65-F5344CB8AC3E}">
        <p14:creationId xmlns:p14="http://schemas.microsoft.com/office/powerpoint/2010/main" val="3072766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8408279-92B0-4A9A-ACAD-BFE4955C988F}" type="datetimeFigureOut">
              <a:rPr lang="en-US" smtClean="0"/>
              <a:t>3/25/2022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C07505-097E-4160-BFC4-2ADAB685848C}" type="slidenum">
              <a:rPr lang="en-US" smtClean="0"/>
              <a:t>‹#›</a:t>
            </a:fld>
            <a:endParaRPr lang="en-US"/>
          </a:p>
        </p:txBody>
      </p:sp>
    </p:spTree>
    <p:extLst>
      <p:ext uri="{BB962C8B-B14F-4D97-AF65-F5344CB8AC3E}">
        <p14:creationId xmlns:p14="http://schemas.microsoft.com/office/powerpoint/2010/main" val="149648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8408279-92B0-4A9A-ACAD-BFE4955C988F}" type="datetimeFigureOut">
              <a:rPr lang="en-US" smtClean="0"/>
              <a:t>3/25/2022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C07505-097E-4160-BFC4-2ADAB685848C}" type="slidenum">
              <a:rPr lang="en-US" smtClean="0"/>
              <a:t>‹#›</a:t>
            </a:fld>
            <a:endParaRPr lang="en-US"/>
          </a:p>
        </p:txBody>
      </p:sp>
    </p:spTree>
    <p:extLst>
      <p:ext uri="{BB962C8B-B14F-4D97-AF65-F5344CB8AC3E}">
        <p14:creationId xmlns:p14="http://schemas.microsoft.com/office/powerpoint/2010/main" val="2083917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408279-92B0-4A9A-ACAD-BFE4955C988F}" type="datetimeFigureOut">
              <a:rPr lang="en-US" smtClean="0"/>
              <a:t>3/25/2022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C07505-097E-4160-BFC4-2ADAB685848C}" type="slidenum">
              <a:rPr lang="en-US" smtClean="0"/>
              <a:t>‹#›</a:t>
            </a:fld>
            <a:endParaRPr lang="en-US"/>
          </a:p>
        </p:txBody>
      </p:sp>
    </p:spTree>
    <p:extLst>
      <p:ext uri="{BB962C8B-B14F-4D97-AF65-F5344CB8AC3E}">
        <p14:creationId xmlns:p14="http://schemas.microsoft.com/office/powerpoint/2010/main" val="231712877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2.xml"/><Relationship Id="rId4" Type="http://schemas.openxmlformats.org/officeDocument/2006/relationships/image" Target="../media/image4.sv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6.xml"/><Relationship Id="rId5" Type="http://schemas.openxmlformats.org/officeDocument/2006/relationships/image" Target="../media/image8.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slideLayout" Target="../slideLayouts/slideLayout1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D1A1135E-5393-450D-9FA8-B599975FCE25}"/>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5011" r="5011"/>
          <a:stretch/>
        </p:blipFill>
        <p:spPr>
          <a:xfrm>
            <a:off x="4838485" y="682585"/>
            <a:ext cx="7418834" cy="5492832"/>
          </a:xfrm>
        </p:spPr>
      </p:pic>
      <p:sp>
        <p:nvSpPr>
          <p:cNvPr id="7" name="Rectangle: Top Corners Rounded 6">
            <a:extLst>
              <a:ext uri="{FF2B5EF4-FFF2-40B4-BE49-F238E27FC236}">
                <a16:creationId xmlns:a16="http://schemas.microsoft.com/office/drawing/2014/main" id="{887B2CF3-BC52-435B-8635-8ED8287606D7}"/>
              </a:ext>
            </a:extLst>
          </p:cNvPr>
          <p:cNvSpPr/>
          <p:nvPr/>
        </p:nvSpPr>
        <p:spPr>
          <a:xfrm rot="5400000">
            <a:off x="1832352" y="457316"/>
            <a:ext cx="2687968" cy="6352675"/>
          </a:xfrm>
          <a:prstGeom prst="round2SameRect">
            <a:avLst>
              <a:gd name="adj1" fmla="val 11362"/>
              <a:gd name="adj2" fmla="val 0"/>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B5A273C1-E059-2744-9775-9F1F190C97F4}"/>
              </a:ext>
            </a:extLst>
          </p:cNvPr>
          <p:cNvSpPr/>
          <p:nvPr/>
        </p:nvSpPr>
        <p:spPr>
          <a:xfrm>
            <a:off x="957734" y="3895375"/>
            <a:ext cx="4932702" cy="381836"/>
          </a:xfrm>
          <a:prstGeom prst="rect">
            <a:avLst/>
          </a:prstGeom>
        </p:spPr>
        <p:txBody>
          <a:bodyPr wrap="square">
            <a:spAutoFit/>
          </a:bodyPr>
          <a:lstStyle/>
          <a:p>
            <a:pPr>
              <a:lnSpc>
                <a:spcPct val="150000"/>
              </a:lnSpc>
            </a:pPr>
            <a:r>
              <a:rPr lang="en-IN" sz="1400" dirty="0">
                <a:solidFill>
                  <a:schemeClr val="bg1">
                    <a:lumMod val="50000"/>
                  </a:schemeClr>
                </a:solidFill>
                <a:latin typeface="Open Sans" panose="020B0606030504020204" pitchFamily="34" charset="0"/>
              </a:rPr>
              <a:t>From: Thunders From The Sky</a:t>
            </a:r>
            <a:endParaRPr lang="en-US" sz="1400" b="1" dirty="0">
              <a:solidFill>
                <a:schemeClr val="bg1">
                  <a:lumMod val="50000"/>
                </a:schemeClr>
              </a:solidFill>
              <a:latin typeface="DauphinPlain"/>
            </a:endParaRPr>
          </a:p>
        </p:txBody>
      </p:sp>
      <p:sp>
        <p:nvSpPr>
          <p:cNvPr id="20" name="Rectangle: Rounded Corners 31">
            <a:extLst>
              <a:ext uri="{FF2B5EF4-FFF2-40B4-BE49-F238E27FC236}">
                <a16:creationId xmlns:a16="http://schemas.microsoft.com/office/drawing/2014/main" id="{E0751A33-8010-9045-BD60-6A0ED32B13FB}"/>
              </a:ext>
            </a:extLst>
          </p:cNvPr>
          <p:cNvSpPr/>
          <p:nvPr/>
        </p:nvSpPr>
        <p:spPr>
          <a:xfrm>
            <a:off x="1236047" y="5535860"/>
            <a:ext cx="3405779" cy="987796"/>
          </a:xfrm>
          <a:prstGeom prst="roundRect">
            <a:avLst/>
          </a:prstGeom>
          <a:solidFill>
            <a:schemeClr val="bg1"/>
          </a:solidFill>
          <a:ln>
            <a:noFill/>
          </a:ln>
          <a:effectLst>
            <a:outerShdw blurRad="495300" sx="102000" sy="102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1" name="Rectangle: Rounded Corners 32">
            <a:extLst>
              <a:ext uri="{FF2B5EF4-FFF2-40B4-BE49-F238E27FC236}">
                <a16:creationId xmlns:a16="http://schemas.microsoft.com/office/drawing/2014/main" id="{9EF9E325-3583-7448-8388-F2A313FE7378}"/>
              </a:ext>
            </a:extLst>
          </p:cNvPr>
          <p:cNvSpPr/>
          <p:nvPr/>
        </p:nvSpPr>
        <p:spPr>
          <a:xfrm>
            <a:off x="2231137" y="5345236"/>
            <a:ext cx="2410689" cy="1323439"/>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3" name="Rectangle 22">
            <a:extLst>
              <a:ext uri="{FF2B5EF4-FFF2-40B4-BE49-F238E27FC236}">
                <a16:creationId xmlns:a16="http://schemas.microsoft.com/office/drawing/2014/main" id="{4999FAC5-9B40-0C46-B809-1476AFD1FF18}"/>
              </a:ext>
            </a:extLst>
          </p:cNvPr>
          <p:cNvSpPr/>
          <p:nvPr/>
        </p:nvSpPr>
        <p:spPr>
          <a:xfrm>
            <a:off x="2511062" y="5444982"/>
            <a:ext cx="2410688" cy="1169551"/>
          </a:xfrm>
          <a:prstGeom prst="rect">
            <a:avLst/>
          </a:prstGeom>
        </p:spPr>
        <p:txBody>
          <a:bodyPr wrap="square">
            <a:spAutoFit/>
          </a:bodyPr>
          <a:lstStyle/>
          <a:p>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Jayaprakash M </a:t>
            </a:r>
          </a:p>
          <a:p>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CSE  2</a:t>
            </a:r>
            <a:r>
              <a:rPr lang="en-US" sz="1400" b="1" baseline="30000" dirty="0">
                <a:solidFill>
                  <a:schemeClr val="bg1"/>
                </a:solidFill>
                <a:latin typeface="Open Sans" panose="020B0606030504020204" pitchFamily="34" charset="0"/>
                <a:ea typeface="Open Sans" panose="020B0606030504020204" pitchFamily="34" charset="0"/>
                <a:cs typeface="Open Sans" panose="020B0606030504020204" pitchFamily="34" charset="0"/>
              </a:rPr>
              <a:t>ND</a:t>
            </a: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Year</a:t>
            </a:r>
          </a:p>
          <a:p>
            <a:endPar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Krishna Kumar M </a:t>
            </a:r>
          </a:p>
          <a:p>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CSE 2</a:t>
            </a:r>
            <a:r>
              <a:rPr lang="en-US" sz="1400" b="1" baseline="30000" dirty="0">
                <a:solidFill>
                  <a:schemeClr val="bg1"/>
                </a:solidFill>
                <a:latin typeface="Open Sans" panose="020B0606030504020204" pitchFamily="34" charset="0"/>
                <a:ea typeface="Open Sans" panose="020B0606030504020204" pitchFamily="34" charset="0"/>
                <a:cs typeface="Open Sans" panose="020B0606030504020204" pitchFamily="34" charset="0"/>
              </a:rPr>
              <a:t>ND</a:t>
            </a: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Year</a:t>
            </a:r>
          </a:p>
        </p:txBody>
      </p:sp>
      <p:sp>
        <p:nvSpPr>
          <p:cNvPr id="37" name="TextBox 36">
            <a:extLst>
              <a:ext uri="{FF2B5EF4-FFF2-40B4-BE49-F238E27FC236}">
                <a16:creationId xmlns:a16="http://schemas.microsoft.com/office/drawing/2014/main" id="{A8CCAE02-9443-A747-9B53-E2DBA552348D}"/>
              </a:ext>
            </a:extLst>
          </p:cNvPr>
          <p:cNvSpPr txBox="1"/>
          <p:nvPr/>
        </p:nvSpPr>
        <p:spPr>
          <a:xfrm>
            <a:off x="1330016" y="2808688"/>
            <a:ext cx="4932702" cy="1107996"/>
          </a:xfrm>
          <a:prstGeom prst="rect">
            <a:avLst/>
          </a:prstGeom>
          <a:noFill/>
        </p:spPr>
        <p:txBody>
          <a:bodyPr wrap="square" rtlCol="0">
            <a:spAutoFit/>
          </a:bodyPr>
          <a:lstStyle/>
          <a:p>
            <a:r>
              <a:rPr lang="en-IN" sz="6600" b="1" spc="-150" dirty="0">
                <a:solidFill>
                  <a:schemeClr val="accent2"/>
                </a:solidFill>
                <a:latin typeface="Barlow Condensed" pitchFamily="2" charset="77"/>
                <a:ea typeface="Roboto Slab" pitchFamily="2" charset="0"/>
                <a:cs typeface="Heebo" pitchFamily="2" charset="-79"/>
              </a:rPr>
              <a:t>PLANT AI BOT</a:t>
            </a:r>
            <a:endParaRPr lang="en-US" sz="6600" b="1" spc="-150" dirty="0">
              <a:solidFill>
                <a:schemeClr val="accent2"/>
              </a:solidFill>
              <a:latin typeface="Barlow Condensed" pitchFamily="2" charset="77"/>
              <a:ea typeface="Roboto Slab" pitchFamily="2" charset="0"/>
              <a:cs typeface="Heebo" pitchFamily="2" charset="-79"/>
            </a:endParaRPr>
          </a:p>
        </p:txBody>
      </p:sp>
      <p:sp>
        <p:nvSpPr>
          <p:cNvPr id="38" name="Rectangle: Rounded Corners 32">
            <a:extLst>
              <a:ext uri="{FF2B5EF4-FFF2-40B4-BE49-F238E27FC236}">
                <a16:creationId xmlns:a16="http://schemas.microsoft.com/office/drawing/2014/main" id="{193C4DCC-209A-8941-A2C5-D8EAD0F02B68}"/>
              </a:ext>
            </a:extLst>
          </p:cNvPr>
          <p:cNvSpPr/>
          <p:nvPr/>
        </p:nvSpPr>
        <p:spPr>
          <a:xfrm>
            <a:off x="279922" y="2926720"/>
            <a:ext cx="956125" cy="899272"/>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1" name="Freeform 1104">
            <a:extLst>
              <a:ext uri="{FF2B5EF4-FFF2-40B4-BE49-F238E27FC236}">
                <a16:creationId xmlns:a16="http://schemas.microsoft.com/office/drawing/2014/main" id="{332B72E2-8B95-B14D-AA4C-9A9790B36E70}"/>
              </a:ext>
            </a:extLst>
          </p:cNvPr>
          <p:cNvSpPr>
            <a:spLocks/>
          </p:cNvSpPr>
          <p:nvPr/>
        </p:nvSpPr>
        <p:spPr bwMode="auto">
          <a:xfrm>
            <a:off x="450049" y="3209036"/>
            <a:ext cx="631577" cy="395389"/>
          </a:xfrm>
          <a:custGeom>
            <a:avLst/>
            <a:gdLst>
              <a:gd name="T0" fmla="*/ 5297 w 6038"/>
              <a:gd name="T1" fmla="*/ 83 h 3780"/>
              <a:gd name="T2" fmla="*/ 5786 w 6038"/>
              <a:gd name="T3" fmla="*/ 253 h 3780"/>
              <a:gd name="T4" fmla="*/ 5886 w 6038"/>
              <a:gd name="T5" fmla="*/ 418 h 3780"/>
              <a:gd name="T6" fmla="*/ 5533 w 6038"/>
              <a:gd name="T7" fmla="*/ 771 h 3780"/>
              <a:gd name="T8" fmla="*/ 5095 w 6038"/>
              <a:gd name="T9" fmla="*/ 1110 h 3780"/>
              <a:gd name="T10" fmla="*/ 4532 w 6038"/>
              <a:gd name="T11" fmla="*/ 1315 h 3780"/>
              <a:gd name="T12" fmla="*/ 4143 w 6038"/>
              <a:gd name="T13" fmla="*/ 1264 h 3780"/>
              <a:gd name="T14" fmla="*/ 3951 w 6038"/>
              <a:gd name="T15" fmla="*/ 1167 h 3780"/>
              <a:gd name="T16" fmla="*/ 3772 w 6038"/>
              <a:gd name="T17" fmla="*/ 1326 h 3780"/>
              <a:gd name="T18" fmla="*/ 3481 w 6038"/>
              <a:gd name="T19" fmla="*/ 1727 h 3780"/>
              <a:gd name="T20" fmla="*/ 3189 w 6038"/>
              <a:gd name="T21" fmla="*/ 2425 h 3780"/>
              <a:gd name="T22" fmla="*/ 3664 w 6038"/>
              <a:gd name="T23" fmla="*/ 2720 h 3780"/>
              <a:gd name="T24" fmla="*/ 4094 w 6038"/>
              <a:gd name="T25" fmla="*/ 3104 h 3780"/>
              <a:gd name="T26" fmla="*/ 4215 w 6038"/>
              <a:gd name="T27" fmla="*/ 3565 h 3780"/>
              <a:gd name="T28" fmla="*/ 3957 w 6038"/>
              <a:gd name="T29" fmla="*/ 3694 h 3780"/>
              <a:gd name="T30" fmla="*/ 3437 w 6038"/>
              <a:gd name="T31" fmla="*/ 3765 h 3780"/>
              <a:gd name="T32" fmla="*/ 2809 w 6038"/>
              <a:gd name="T33" fmla="*/ 3776 h 3780"/>
              <a:gd name="T34" fmla="*/ 2234 w 6038"/>
              <a:gd name="T35" fmla="*/ 3727 h 3780"/>
              <a:gd name="T36" fmla="*/ 1871 w 6038"/>
              <a:gd name="T37" fmla="*/ 3617 h 3780"/>
              <a:gd name="T38" fmla="*/ 1866 w 6038"/>
              <a:gd name="T39" fmla="*/ 3267 h 3780"/>
              <a:gd name="T40" fmla="*/ 2204 w 6038"/>
              <a:gd name="T41" fmla="*/ 2826 h 3780"/>
              <a:gd name="T42" fmla="*/ 2779 w 6038"/>
              <a:gd name="T43" fmla="*/ 2588 h 3780"/>
              <a:gd name="T44" fmla="*/ 2660 w 6038"/>
              <a:gd name="T45" fmla="*/ 1923 h 3780"/>
              <a:gd name="T46" fmla="*/ 2356 w 6038"/>
              <a:gd name="T47" fmla="*/ 1431 h 3780"/>
              <a:gd name="T48" fmla="*/ 2128 w 6038"/>
              <a:gd name="T49" fmla="*/ 1198 h 3780"/>
              <a:gd name="T50" fmla="*/ 1992 w 6038"/>
              <a:gd name="T51" fmla="*/ 1214 h 3780"/>
              <a:gd name="T52" fmla="*/ 1653 w 6038"/>
              <a:gd name="T53" fmla="*/ 1319 h 3780"/>
              <a:gd name="T54" fmla="*/ 1163 w 6038"/>
              <a:gd name="T55" fmla="*/ 1218 h 3780"/>
              <a:gd name="T56" fmla="*/ 626 w 6038"/>
              <a:gd name="T57" fmla="*/ 887 h 3780"/>
              <a:gd name="T58" fmla="*/ 278 w 6038"/>
              <a:gd name="T59" fmla="*/ 537 h 3780"/>
              <a:gd name="T60" fmla="*/ 117 w 6038"/>
              <a:gd name="T61" fmla="*/ 290 h 3780"/>
              <a:gd name="T62" fmla="*/ 566 w 6038"/>
              <a:gd name="T63" fmla="*/ 143 h 3780"/>
              <a:gd name="T64" fmla="*/ 1119 w 6038"/>
              <a:gd name="T65" fmla="*/ 6 h 3780"/>
              <a:gd name="T66" fmla="*/ 1694 w 6038"/>
              <a:gd name="T67" fmla="*/ 103 h 3780"/>
              <a:gd name="T68" fmla="*/ 2063 w 6038"/>
              <a:gd name="T69" fmla="*/ 396 h 3780"/>
              <a:gd name="T70" fmla="*/ 2232 w 6038"/>
              <a:gd name="T71" fmla="*/ 733 h 3780"/>
              <a:gd name="T72" fmla="*/ 2085 w 6038"/>
              <a:gd name="T73" fmla="*/ 813 h 3780"/>
              <a:gd name="T74" fmla="*/ 1260 w 6038"/>
              <a:gd name="T75" fmla="*/ 508 h 3780"/>
              <a:gd name="T76" fmla="*/ 727 w 6038"/>
              <a:gd name="T77" fmla="*/ 422 h 3780"/>
              <a:gd name="T78" fmla="*/ 655 w 6038"/>
              <a:gd name="T79" fmla="*/ 422 h 3780"/>
              <a:gd name="T80" fmla="*/ 921 w 6038"/>
              <a:gd name="T81" fmla="*/ 510 h 3780"/>
              <a:gd name="T82" fmla="*/ 1371 w 6038"/>
              <a:gd name="T83" fmla="*/ 671 h 3780"/>
              <a:gd name="T84" fmla="*/ 1858 w 6038"/>
              <a:gd name="T85" fmla="*/ 872 h 3780"/>
              <a:gd name="T86" fmla="*/ 2279 w 6038"/>
              <a:gd name="T87" fmla="*/ 1112 h 3780"/>
              <a:gd name="T88" fmla="*/ 2730 w 6038"/>
              <a:gd name="T89" fmla="*/ 1645 h 3780"/>
              <a:gd name="T90" fmla="*/ 2990 w 6038"/>
              <a:gd name="T91" fmla="*/ 2311 h 3780"/>
              <a:gd name="T92" fmla="*/ 3204 w 6038"/>
              <a:gd name="T93" fmla="*/ 1855 h 3780"/>
              <a:gd name="T94" fmla="*/ 3583 w 6038"/>
              <a:gd name="T95" fmla="*/ 1271 h 3780"/>
              <a:gd name="T96" fmla="*/ 4037 w 6038"/>
              <a:gd name="T97" fmla="*/ 942 h 3780"/>
              <a:gd name="T98" fmla="*/ 4502 w 6038"/>
              <a:gd name="T99" fmla="*/ 735 h 3780"/>
              <a:gd name="T100" fmla="*/ 4982 w 6038"/>
              <a:gd name="T101" fmla="*/ 555 h 3780"/>
              <a:gd name="T102" fmla="*/ 5326 w 6038"/>
              <a:gd name="T103" fmla="*/ 440 h 3780"/>
              <a:gd name="T104" fmla="*/ 5381 w 6038"/>
              <a:gd name="T105" fmla="*/ 416 h 3780"/>
              <a:gd name="T106" fmla="*/ 5070 w 6038"/>
              <a:gd name="T107" fmla="*/ 451 h 3780"/>
              <a:gd name="T108" fmla="*/ 4218 w 6038"/>
              <a:gd name="T109" fmla="*/ 682 h 3780"/>
              <a:gd name="T110" fmla="*/ 3792 w 6038"/>
              <a:gd name="T111" fmla="*/ 830 h 3780"/>
              <a:gd name="T112" fmla="*/ 3898 w 6038"/>
              <a:gd name="T113" fmla="*/ 511 h 3780"/>
              <a:gd name="T114" fmla="*/ 4196 w 6038"/>
              <a:gd name="T115" fmla="*/ 187 h 3780"/>
              <a:gd name="T116" fmla="*/ 4720 w 6038"/>
              <a:gd name="T117" fmla="*/ 4 h 3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038" h="3780">
                <a:moveTo>
                  <a:pt x="4821" y="0"/>
                </a:moveTo>
                <a:lnTo>
                  <a:pt x="4920" y="6"/>
                </a:lnTo>
                <a:lnTo>
                  <a:pt x="5017" y="17"/>
                </a:lnTo>
                <a:lnTo>
                  <a:pt x="5112" y="35"/>
                </a:lnTo>
                <a:lnTo>
                  <a:pt x="5205" y="57"/>
                </a:lnTo>
                <a:lnTo>
                  <a:pt x="5297" y="83"/>
                </a:lnTo>
                <a:lnTo>
                  <a:pt x="5387" y="112"/>
                </a:lnTo>
                <a:lnTo>
                  <a:pt x="5473" y="141"/>
                </a:lnTo>
                <a:lnTo>
                  <a:pt x="5555" y="173"/>
                </a:lnTo>
                <a:lnTo>
                  <a:pt x="5636" y="202"/>
                </a:lnTo>
                <a:lnTo>
                  <a:pt x="5712" y="229"/>
                </a:lnTo>
                <a:lnTo>
                  <a:pt x="5786" y="253"/>
                </a:lnTo>
                <a:lnTo>
                  <a:pt x="5855" y="273"/>
                </a:lnTo>
                <a:lnTo>
                  <a:pt x="5921" y="288"/>
                </a:lnTo>
                <a:lnTo>
                  <a:pt x="5982" y="297"/>
                </a:lnTo>
                <a:lnTo>
                  <a:pt x="6038" y="297"/>
                </a:lnTo>
                <a:lnTo>
                  <a:pt x="5960" y="358"/>
                </a:lnTo>
                <a:lnTo>
                  <a:pt x="5886" y="418"/>
                </a:lnTo>
                <a:lnTo>
                  <a:pt x="5820" y="477"/>
                </a:lnTo>
                <a:lnTo>
                  <a:pt x="5760" y="537"/>
                </a:lnTo>
                <a:lnTo>
                  <a:pt x="5701" y="596"/>
                </a:lnTo>
                <a:lnTo>
                  <a:pt x="5647" y="654"/>
                </a:lnTo>
                <a:lnTo>
                  <a:pt x="5590" y="713"/>
                </a:lnTo>
                <a:lnTo>
                  <a:pt x="5533" y="771"/>
                </a:lnTo>
                <a:lnTo>
                  <a:pt x="5474" y="830"/>
                </a:lnTo>
                <a:lnTo>
                  <a:pt x="5412" y="887"/>
                </a:lnTo>
                <a:lnTo>
                  <a:pt x="5344" y="943"/>
                </a:lnTo>
                <a:lnTo>
                  <a:pt x="5269" y="1000"/>
                </a:lnTo>
                <a:lnTo>
                  <a:pt x="5187" y="1055"/>
                </a:lnTo>
                <a:lnTo>
                  <a:pt x="5095" y="1110"/>
                </a:lnTo>
                <a:lnTo>
                  <a:pt x="4991" y="1163"/>
                </a:lnTo>
                <a:lnTo>
                  <a:pt x="4876" y="1218"/>
                </a:lnTo>
                <a:lnTo>
                  <a:pt x="4784" y="1255"/>
                </a:lnTo>
                <a:lnTo>
                  <a:pt x="4696" y="1282"/>
                </a:lnTo>
                <a:lnTo>
                  <a:pt x="4612" y="1302"/>
                </a:lnTo>
                <a:lnTo>
                  <a:pt x="4532" y="1315"/>
                </a:lnTo>
                <a:lnTo>
                  <a:pt x="4456" y="1321"/>
                </a:lnTo>
                <a:lnTo>
                  <a:pt x="4385" y="1319"/>
                </a:lnTo>
                <a:lnTo>
                  <a:pt x="4319" y="1313"/>
                </a:lnTo>
                <a:lnTo>
                  <a:pt x="4257" y="1301"/>
                </a:lnTo>
                <a:lnTo>
                  <a:pt x="4198" y="1284"/>
                </a:lnTo>
                <a:lnTo>
                  <a:pt x="4143" y="1264"/>
                </a:lnTo>
                <a:lnTo>
                  <a:pt x="4092" y="1240"/>
                </a:lnTo>
                <a:lnTo>
                  <a:pt x="4046" y="1214"/>
                </a:lnTo>
                <a:lnTo>
                  <a:pt x="4004" y="1185"/>
                </a:lnTo>
                <a:lnTo>
                  <a:pt x="3966" y="1156"/>
                </a:lnTo>
                <a:lnTo>
                  <a:pt x="3962" y="1160"/>
                </a:lnTo>
                <a:lnTo>
                  <a:pt x="3951" y="1167"/>
                </a:lnTo>
                <a:lnTo>
                  <a:pt x="3933" y="1180"/>
                </a:lnTo>
                <a:lnTo>
                  <a:pt x="3911" y="1196"/>
                </a:lnTo>
                <a:lnTo>
                  <a:pt x="3883" y="1220"/>
                </a:lnTo>
                <a:lnTo>
                  <a:pt x="3850" y="1249"/>
                </a:lnTo>
                <a:lnTo>
                  <a:pt x="3812" y="1284"/>
                </a:lnTo>
                <a:lnTo>
                  <a:pt x="3772" y="1326"/>
                </a:lnTo>
                <a:lnTo>
                  <a:pt x="3728" y="1376"/>
                </a:lnTo>
                <a:lnTo>
                  <a:pt x="3682" y="1431"/>
                </a:lnTo>
                <a:lnTo>
                  <a:pt x="3634" y="1493"/>
                </a:lnTo>
                <a:lnTo>
                  <a:pt x="3583" y="1562"/>
                </a:lnTo>
                <a:lnTo>
                  <a:pt x="3534" y="1641"/>
                </a:lnTo>
                <a:lnTo>
                  <a:pt x="3481" y="1727"/>
                </a:lnTo>
                <a:lnTo>
                  <a:pt x="3429" y="1821"/>
                </a:lnTo>
                <a:lnTo>
                  <a:pt x="3378" y="1923"/>
                </a:lnTo>
                <a:lnTo>
                  <a:pt x="3329" y="2035"/>
                </a:lnTo>
                <a:lnTo>
                  <a:pt x="3279" y="2156"/>
                </a:lnTo>
                <a:lnTo>
                  <a:pt x="3233" y="2286"/>
                </a:lnTo>
                <a:lnTo>
                  <a:pt x="3189" y="2425"/>
                </a:lnTo>
                <a:lnTo>
                  <a:pt x="3149" y="2575"/>
                </a:lnTo>
                <a:lnTo>
                  <a:pt x="3259" y="2588"/>
                </a:lnTo>
                <a:lnTo>
                  <a:pt x="3367" y="2610"/>
                </a:lnTo>
                <a:lnTo>
                  <a:pt x="3471" y="2639"/>
                </a:lnTo>
                <a:lnTo>
                  <a:pt x="3570" y="2676"/>
                </a:lnTo>
                <a:lnTo>
                  <a:pt x="3664" y="2720"/>
                </a:lnTo>
                <a:lnTo>
                  <a:pt x="3753" y="2771"/>
                </a:lnTo>
                <a:lnTo>
                  <a:pt x="3836" y="2826"/>
                </a:lnTo>
                <a:lnTo>
                  <a:pt x="3911" y="2888"/>
                </a:lnTo>
                <a:lnTo>
                  <a:pt x="3979" y="2956"/>
                </a:lnTo>
                <a:lnTo>
                  <a:pt x="4041" y="3027"/>
                </a:lnTo>
                <a:lnTo>
                  <a:pt x="4094" y="3104"/>
                </a:lnTo>
                <a:lnTo>
                  <a:pt x="4138" y="3183"/>
                </a:lnTo>
                <a:lnTo>
                  <a:pt x="4174" y="3267"/>
                </a:lnTo>
                <a:lnTo>
                  <a:pt x="4200" y="3355"/>
                </a:lnTo>
                <a:lnTo>
                  <a:pt x="4215" y="3445"/>
                </a:lnTo>
                <a:lnTo>
                  <a:pt x="4220" y="3538"/>
                </a:lnTo>
                <a:lnTo>
                  <a:pt x="4215" y="3565"/>
                </a:lnTo>
                <a:lnTo>
                  <a:pt x="4196" y="3591"/>
                </a:lnTo>
                <a:lnTo>
                  <a:pt x="4169" y="3615"/>
                </a:lnTo>
                <a:lnTo>
                  <a:pt x="4129" y="3637"/>
                </a:lnTo>
                <a:lnTo>
                  <a:pt x="4081" y="3657"/>
                </a:lnTo>
                <a:lnTo>
                  <a:pt x="4023" y="3677"/>
                </a:lnTo>
                <a:lnTo>
                  <a:pt x="3957" y="3694"/>
                </a:lnTo>
                <a:lnTo>
                  <a:pt x="3885" y="3710"/>
                </a:lnTo>
                <a:lnTo>
                  <a:pt x="3805" y="3725"/>
                </a:lnTo>
                <a:lnTo>
                  <a:pt x="3720" y="3738"/>
                </a:lnTo>
                <a:lnTo>
                  <a:pt x="3629" y="3749"/>
                </a:lnTo>
                <a:lnTo>
                  <a:pt x="3534" y="3758"/>
                </a:lnTo>
                <a:lnTo>
                  <a:pt x="3437" y="3765"/>
                </a:lnTo>
                <a:lnTo>
                  <a:pt x="3334" y="3771"/>
                </a:lnTo>
                <a:lnTo>
                  <a:pt x="3230" y="3776"/>
                </a:lnTo>
                <a:lnTo>
                  <a:pt x="3125" y="3778"/>
                </a:lnTo>
                <a:lnTo>
                  <a:pt x="3019" y="3780"/>
                </a:lnTo>
                <a:lnTo>
                  <a:pt x="2913" y="3778"/>
                </a:lnTo>
                <a:lnTo>
                  <a:pt x="2809" y="3776"/>
                </a:lnTo>
                <a:lnTo>
                  <a:pt x="2704" y="3772"/>
                </a:lnTo>
                <a:lnTo>
                  <a:pt x="2604" y="3767"/>
                </a:lnTo>
                <a:lnTo>
                  <a:pt x="2505" y="3760"/>
                </a:lnTo>
                <a:lnTo>
                  <a:pt x="2409" y="3750"/>
                </a:lnTo>
                <a:lnTo>
                  <a:pt x="2320" y="3739"/>
                </a:lnTo>
                <a:lnTo>
                  <a:pt x="2234" y="3727"/>
                </a:lnTo>
                <a:lnTo>
                  <a:pt x="2155" y="3712"/>
                </a:lnTo>
                <a:lnTo>
                  <a:pt x="2082" y="3697"/>
                </a:lnTo>
                <a:lnTo>
                  <a:pt x="2016" y="3679"/>
                </a:lnTo>
                <a:lnTo>
                  <a:pt x="1959" y="3661"/>
                </a:lnTo>
                <a:lnTo>
                  <a:pt x="1910" y="3639"/>
                </a:lnTo>
                <a:lnTo>
                  <a:pt x="1871" y="3617"/>
                </a:lnTo>
                <a:lnTo>
                  <a:pt x="1842" y="3593"/>
                </a:lnTo>
                <a:lnTo>
                  <a:pt x="1824" y="3565"/>
                </a:lnTo>
                <a:lnTo>
                  <a:pt x="1818" y="3538"/>
                </a:lnTo>
                <a:lnTo>
                  <a:pt x="1824" y="3445"/>
                </a:lnTo>
                <a:lnTo>
                  <a:pt x="1840" y="3355"/>
                </a:lnTo>
                <a:lnTo>
                  <a:pt x="1866" y="3267"/>
                </a:lnTo>
                <a:lnTo>
                  <a:pt x="1900" y="3183"/>
                </a:lnTo>
                <a:lnTo>
                  <a:pt x="1946" y="3104"/>
                </a:lnTo>
                <a:lnTo>
                  <a:pt x="1999" y="3027"/>
                </a:lnTo>
                <a:lnTo>
                  <a:pt x="2060" y="2956"/>
                </a:lnTo>
                <a:lnTo>
                  <a:pt x="2129" y="2888"/>
                </a:lnTo>
                <a:lnTo>
                  <a:pt x="2204" y="2826"/>
                </a:lnTo>
                <a:lnTo>
                  <a:pt x="2287" y="2771"/>
                </a:lnTo>
                <a:lnTo>
                  <a:pt x="2375" y="2720"/>
                </a:lnTo>
                <a:lnTo>
                  <a:pt x="2470" y="2676"/>
                </a:lnTo>
                <a:lnTo>
                  <a:pt x="2569" y="2639"/>
                </a:lnTo>
                <a:lnTo>
                  <a:pt x="2671" y="2610"/>
                </a:lnTo>
                <a:lnTo>
                  <a:pt x="2779" y="2588"/>
                </a:lnTo>
                <a:lnTo>
                  <a:pt x="2891" y="2575"/>
                </a:lnTo>
                <a:lnTo>
                  <a:pt x="2851" y="2425"/>
                </a:lnTo>
                <a:lnTo>
                  <a:pt x="2807" y="2286"/>
                </a:lnTo>
                <a:lnTo>
                  <a:pt x="2759" y="2156"/>
                </a:lnTo>
                <a:lnTo>
                  <a:pt x="2712" y="2035"/>
                </a:lnTo>
                <a:lnTo>
                  <a:pt x="2660" y="1923"/>
                </a:lnTo>
                <a:lnTo>
                  <a:pt x="2609" y="1821"/>
                </a:lnTo>
                <a:lnTo>
                  <a:pt x="2558" y="1727"/>
                </a:lnTo>
                <a:lnTo>
                  <a:pt x="2507" y="1641"/>
                </a:lnTo>
                <a:lnTo>
                  <a:pt x="2455" y="1564"/>
                </a:lnTo>
                <a:lnTo>
                  <a:pt x="2404" y="1493"/>
                </a:lnTo>
                <a:lnTo>
                  <a:pt x="2356" y="1431"/>
                </a:lnTo>
                <a:lnTo>
                  <a:pt x="2311" y="1376"/>
                </a:lnTo>
                <a:lnTo>
                  <a:pt x="2267" y="1328"/>
                </a:lnTo>
                <a:lnTo>
                  <a:pt x="2226" y="1286"/>
                </a:lnTo>
                <a:lnTo>
                  <a:pt x="2188" y="1251"/>
                </a:lnTo>
                <a:lnTo>
                  <a:pt x="2157" y="1222"/>
                </a:lnTo>
                <a:lnTo>
                  <a:pt x="2128" y="1198"/>
                </a:lnTo>
                <a:lnTo>
                  <a:pt x="2106" y="1180"/>
                </a:lnTo>
                <a:lnTo>
                  <a:pt x="2087" y="1167"/>
                </a:lnTo>
                <a:lnTo>
                  <a:pt x="2076" y="1160"/>
                </a:lnTo>
                <a:lnTo>
                  <a:pt x="2073" y="1156"/>
                </a:lnTo>
                <a:lnTo>
                  <a:pt x="2034" y="1187"/>
                </a:lnTo>
                <a:lnTo>
                  <a:pt x="1992" y="1214"/>
                </a:lnTo>
                <a:lnTo>
                  <a:pt x="1946" y="1242"/>
                </a:lnTo>
                <a:lnTo>
                  <a:pt x="1895" y="1266"/>
                </a:lnTo>
                <a:lnTo>
                  <a:pt x="1840" y="1286"/>
                </a:lnTo>
                <a:lnTo>
                  <a:pt x="1781" y="1301"/>
                </a:lnTo>
                <a:lnTo>
                  <a:pt x="1719" y="1313"/>
                </a:lnTo>
                <a:lnTo>
                  <a:pt x="1653" y="1319"/>
                </a:lnTo>
                <a:lnTo>
                  <a:pt x="1582" y="1321"/>
                </a:lnTo>
                <a:lnTo>
                  <a:pt x="1507" y="1315"/>
                </a:lnTo>
                <a:lnTo>
                  <a:pt x="1426" y="1302"/>
                </a:lnTo>
                <a:lnTo>
                  <a:pt x="1342" y="1282"/>
                </a:lnTo>
                <a:lnTo>
                  <a:pt x="1254" y="1255"/>
                </a:lnTo>
                <a:lnTo>
                  <a:pt x="1163" y="1218"/>
                </a:lnTo>
                <a:lnTo>
                  <a:pt x="1047" y="1165"/>
                </a:lnTo>
                <a:lnTo>
                  <a:pt x="943" y="1110"/>
                </a:lnTo>
                <a:lnTo>
                  <a:pt x="851" y="1055"/>
                </a:lnTo>
                <a:lnTo>
                  <a:pt x="769" y="1000"/>
                </a:lnTo>
                <a:lnTo>
                  <a:pt x="694" y="943"/>
                </a:lnTo>
                <a:lnTo>
                  <a:pt x="626" y="887"/>
                </a:lnTo>
                <a:lnTo>
                  <a:pt x="564" y="830"/>
                </a:lnTo>
                <a:lnTo>
                  <a:pt x="505" y="773"/>
                </a:lnTo>
                <a:lnTo>
                  <a:pt x="449" y="715"/>
                </a:lnTo>
                <a:lnTo>
                  <a:pt x="394" y="656"/>
                </a:lnTo>
                <a:lnTo>
                  <a:pt x="337" y="597"/>
                </a:lnTo>
                <a:lnTo>
                  <a:pt x="278" y="537"/>
                </a:lnTo>
                <a:lnTo>
                  <a:pt x="218" y="478"/>
                </a:lnTo>
                <a:lnTo>
                  <a:pt x="152" y="418"/>
                </a:lnTo>
                <a:lnTo>
                  <a:pt x="81" y="359"/>
                </a:lnTo>
                <a:lnTo>
                  <a:pt x="0" y="299"/>
                </a:lnTo>
                <a:lnTo>
                  <a:pt x="57" y="297"/>
                </a:lnTo>
                <a:lnTo>
                  <a:pt x="117" y="290"/>
                </a:lnTo>
                <a:lnTo>
                  <a:pt x="183" y="273"/>
                </a:lnTo>
                <a:lnTo>
                  <a:pt x="253" y="253"/>
                </a:lnTo>
                <a:lnTo>
                  <a:pt x="326" y="229"/>
                </a:lnTo>
                <a:lnTo>
                  <a:pt x="403" y="202"/>
                </a:lnTo>
                <a:lnTo>
                  <a:pt x="483" y="173"/>
                </a:lnTo>
                <a:lnTo>
                  <a:pt x="566" y="143"/>
                </a:lnTo>
                <a:lnTo>
                  <a:pt x="652" y="112"/>
                </a:lnTo>
                <a:lnTo>
                  <a:pt x="742" y="85"/>
                </a:lnTo>
                <a:lnTo>
                  <a:pt x="833" y="59"/>
                </a:lnTo>
                <a:lnTo>
                  <a:pt x="926" y="35"/>
                </a:lnTo>
                <a:lnTo>
                  <a:pt x="1022" y="19"/>
                </a:lnTo>
                <a:lnTo>
                  <a:pt x="1119" y="6"/>
                </a:lnTo>
                <a:lnTo>
                  <a:pt x="1218" y="2"/>
                </a:lnTo>
                <a:lnTo>
                  <a:pt x="1318" y="4"/>
                </a:lnTo>
                <a:lnTo>
                  <a:pt x="1419" y="17"/>
                </a:lnTo>
                <a:lnTo>
                  <a:pt x="1520" y="39"/>
                </a:lnTo>
                <a:lnTo>
                  <a:pt x="1611" y="68"/>
                </a:lnTo>
                <a:lnTo>
                  <a:pt x="1694" y="103"/>
                </a:lnTo>
                <a:lnTo>
                  <a:pt x="1770" y="143"/>
                </a:lnTo>
                <a:lnTo>
                  <a:pt x="1842" y="187"/>
                </a:lnTo>
                <a:lnTo>
                  <a:pt x="1906" y="235"/>
                </a:lnTo>
                <a:lnTo>
                  <a:pt x="1965" y="286"/>
                </a:lnTo>
                <a:lnTo>
                  <a:pt x="2018" y="341"/>
                </a:lnTo>
                <a:lnTo>
                  <a:pt x="2063" y="396"/>
                </a:lnTo>
                <a:lnTo>
                  <a:pt x="2106" y="453"/>
                </a:lnTo>
                <a:lnTo>
                  <a:pt x="2140" y="511"/>
                </a:lnTo>
                <a:lnTo>
                  <a:pt x="2171" y="568"/>
                </a:lnTo>
                <a:lnTo>
                  <a:pt x="2195" y="625"/>
                </a:lnTo>
                <a:lnTo>
                  <a:pt x="2215" y="680"/>
                </a:lnTo>
                <a:lnTo>
                  <a:pt x="2232" y="733"/>
                </a:lnTo>
                <a:lnTo>
                  <a:pt x="2241" y="784"/>
                </a:lnTo>
                <a:lnTo>
                  <a:pt x="2247" y="830"/>
                </a:lnTo>
                <a:lnTo>
                  <a:pt x="2248" y="872"/>
                </a:lnTo>
                <a:lnTo>
                  <a:pt x="2245" y="910"/>
                </a:lnTo>
                <a:lnTo>
                  <a:pt x="2214" y="890"/>
                </a:lnTo>
                <a:lnTo>
                  <a:pt x="2085" y="813"/>
                </a:lnTo>
                <a:lnTo>
                  <a:pt x="1955" y="744"/>
                </a:lnTo>
                <a:lnTo>
                  <a:pt x="1820" y="682"/>
                </a:lnTo>
                <a:lnTo>
                  <a:pt x="1683" y="629"/>
                </a:lnTo>
                <a:lnTo>
                  <a:pt x="1543" y="583"/>
                </a:lnTo>
                <a:lnTo>
                  <a:pt x="1402" y="542"/>
                </a:lnTo>
                <a:lnTo>
                  <a:pt x="1260" y="508"/>
                </a:lnTo>
                <a:lnTo>
                  <a:pt x="1115" y="478"/>
                </a:lnTo>
                <a:lnTo>
                  <a:pt x="969" y="453"/>
                </a:lnTo>
                <a:lnTo>
                  <a:pt x="897" y="442"/>
                </a:lnTo>
                <a:lnTo>
                  <a:pt x="833" y="433"/>
                </a:lnTo>
                <a:lnTo>
                  <a:pt x="776" y="427"/>
                </a:lnTo>
                <a:lnTo>
                  <a:pt x="727" y="422"/>
                </a:lnTo>
                <a:lnTo>
                  <a:pt x="688" y="418"/>
                </a:lnTo>
                <a:lnTo>
                  <a:pt x="659" y="416"/>
                </a:lnTo>
                <a:lnTo>
                  <a:pt x="641" y="414"/>
                </a:lnTo>
                <a:lnTo>
                  <a:pt x="635" y="414"/>
                </a:lnTo>
                <a:lnTo>
                  <a:pt x="639" y="416"/>
                </a:lnTo>
                <a:lnTo>
                  <a:pt x="655" y="422"/>
                </a:lnTo>
                <a:lnTo>
                  <a:pt x="679" y="429"/>
                </a:lnTo>
                <a:lnTo>
                  <a:pt x="714" y="440"/>
                </a:lnTo>
                <a:lnTo>
                  <a:pt x="754" y="453"/>
                </a:lnTo>
                <a:lnTo>
                  <a:pt x="804" y="469"/>
                </a:lnTo>
                <a:lnTo>
                  <a:pt x="859" y="488"/>
                </a:lnTo>
                <a:lnTo>
                  <a:pt x="921" y="510"/>
                </a:lnTo>
                <a:lnTo>
                  <a:pt x="987" y="531"/>
                </a:lnTo>
                <a:lnTo>
                  <a:pt x="1058" y="557"/>
                </a:lnTo>
                <a:lnTo>
                  <a:pt x="1132" y="583"/>
                </a:lnTo>
                <a:lnTo>
                  <a:pt x="1210" y="612"/>
                </a:lnTo>
                <a:lnTo>
                  <a:pt x="1291" y="641"/>
                </a:lnTo>
                <a:lnTo>
                  <a:pt x="1371" y="671"/>
                </a:lnTo>
                <a:lnTo>
                  <a:pt x="1454" y="704"/>
                </a:lnTo>
                <a:lnTo>
                  <a:pt x="1538" y="737"/>
                </a:lnTo>
                <a:lnTo>
                  <a:pt x="1620" y="770"/>
                </a:lnTo>
                <a:lnTo>
                  <a:pt x="1701" y="802"/>
                </a:lnTo>
                <a:lnTo>
                  <a:pt x="1781" y="837"/>
                </a:lnTo>
                <a:lnTo>
                  <a:pt x="1858" y="872"/>
                </a:lnTo>
                <a:lnTo>
                  <a:pt x="1932" y="907"/>
                </a:lnTo>
                <a:lnTo>
                  <a:pt x="2001" y="942"/>
                </a:lnTo>
                <a:lnTo>
                  <a:pt x="2067" y="975"/>
                </a:lnTo>
                <a:lnTo>
                  <a:pt x="2128" y="1009"/>
                </a:lnTo>
                <a:lnTo>
                  <a:pt x="2181" y="1042"/>
                </a:lnTo>
                <a:lnTo>
                  <a:pt x="2279" y="1112"/>
                </a:lnTo>
                <a:lnTo>
                  <a:pt x="2371" y="1189"/>
                </a:lnTo>
                <a:lnTo>
                  <a:pt x="2455" y="1271"/>
                </a:lnTo>
                <a:lnTo>
                  <a:pt x="2534" y="1357"/>
                </a:lnTo>
                <a:lnTo>
                  <a:pt x="2605" y="1449"/>
                </a:lnTo>
                <a:lnTo>
                  <a:pt x="2671" y="1544"/>
                </a:lnTo>
                <a:lnTo>
                  <a:pt x="2730" y="1645"/>
                </a:lnTo>
                <a:lnTo>
                  <a:pt x="2785" y="1749"/>
                </a:lnTo>
                <a:lnTo>
                  <a:pt x="2834" y="1855"/>
                </a:lnTo>
                <a:lnTo>
                  <a:pt x="2880" y="1965"/>
                </a:lnTo>
                <a:lnTo>
                  <a:pt x="2920" y="2079"/>
                </a:lnTo>
                <a:lnTo>
                  <a:pt x="2957" y="2194"/>
                </a:lnTo>
                <a:lnTo>
                  <a:pt x="2990" y="2311"/>
                </a:lnTo>
                <a:lnTo>
                  <a:pt x="3019" y="2432"/>
                </a:lnTo>
                <a:lnTo>
                  <a:pt x="3048" y="2311"/>
                </a:lnTo>
                <a:lnTo>
                  <a:pt x="3081" y="2194"/>
                </a:lnTo>
                <a:lnTo>
                  <a:pt x="3118" y="2079"/>
                </a:lnTo>
                <a:lnTo>
                  <a:pt x="3160" y="1965"/>
                </a:lnTo>
                <a:lnTo>
                  <a:pt x="3204" y="1855"/>
                </a:lnTo>
                <a:lnTo>
                  <a:pt x="3254" y="1749"/>
                </a:lnTo>
                <a:lnTo>
                  <a:pt x="3308" y="1645"/>
                </a:lnTo>
                <a:lnTo>
                  <a:pt x="3367" y="1544"/>
                </a:lnTo>
                <a:lnTo>
                  <a:pt x="3433" y="1449"/>
                </a:lnTo>
                <a:lnTo>
                  <a:pt x="3504" y="1357"/>
                </a:lnTo>
                <a:lnTo>
                  <a:pt x="3583" y="1271"/>
                </a:lnTo>
                <a:lnTo>
                  <a:pt x="3667" y="1189"/>
                </a:lnTo>
                <a:lnTo>
                  <a:pt x="3759" y="1112"/>
                </a:lnTo>
                <a:lnTo>
                  <a:pt x="3858" y="1042"/>
                </a:lnTo>
                <a:lnTo>
                  <a:pt x="3913" y="1009"/>
                </a:lnTo>
                <a:lnTo>
                  <a:pt x="3971" y="975"/>
                </a:lnTo>
                <a:lnTo>
                  <a:pt x="4037" y="942"/>
                </a:lnTo>
                <a:lnTo>
                  <a:pt x="4107" y="907"/>
                </a:lnTo>
                <a:lnTo>
                  <a:pt x="4180" y="872"/>
                </a:lnTo>
                <a:lnTo>
                  <a:pt x="4259" y="837"/>
                </a:lnTo>
                <a:lnTo>
                  <a:pt x="4337" y="802"/>
                </a:lnTo>
                <a:lnTo>
                  <a:pt x="4420" y="770"/>
                </a:lnTo>
                <a:lnTo>
                  <a:pt x="4502" y="735"/>
                </a:lnTo>
                <a:lnTo>
                  <a:pt x="4585" y="702"/>
                </a:lnTo>
                <a:lnTo>
                  <a:pt x="4667" y="671"/>
                </a:lnTo>
                <a:lnTo>
                  <a:pt x="4749" y="640"/>
                </a:lnTo>
                <a:lnTo>
                  <a:pt x="4830" y="610"/>
                </a:lnTo>
                <a:lnTo>
                  <a:pt x="4907" y="583"/>
                </a:lnTo>
                <a:lnTo>
                  <a:pt x="4982" y="555"/>
                </a:lnTo>
                <a:lnTo>
                  <a:pt x="5053" y="531"/>
                </a:lnTo>
                <a:lnTo>
                  <a:pt x="5119" y="508"/>
                </a:lnTo>
                <a:lnTo>
                  <a:pt x="5180" y="488"/>
                </a:lnTo>
                <a:lnTo>
                  <a:pt x="5235" y="469"/>
                </a:lnTo>
                <a:lnTo>
                  <a:pt x="5284" y="453"/>
                </a:lnTo>
                <a:lnTo>
                  <a:pt x="5326" y="440"/>
                </a:lnTo>
                <a:lnTo>
                  <a:pt x="5359" y="429"/>
                </a:lnTo>
                <a:lnTo>
                  <a:pt x="5385" y="420"/>
                </a:lnTo>
                <a:lnTo>
                  <a:pt x="5399" y="416"/>
                </a:lnTo>
                <a:lnTo>
                  <a:pt x="5405" y="414"/>
                </a:lnTo>
                <a:lnTo>
                  <a:pt x="5399" y="414"/>
                </a:lnTo>
                <a:lnTo>
                  <a:pt x="5381" y="416"/>
                </a:lnTo>
                <a:lnTo>
                  <a:pt x="5352" y="418"/>
                </a:lnTo>
                <a:lnTo>
                  <a:pt x="5311" y="422"/>
                </a:lnTo>
                <a:lnTo>
                  <a:pt x="5264" y="425"/>
                </a:lnTo>
                <a:lnTo>
                  <a:pt x="5205" y="433"/>
                </a:lnTo>
                <a:lnTo>
                  <a:pt x="5141" y="440"/>
                </a:lnTo>
                <a:lnTo>
                  <a:pt x="5070" y="451"/>
                </a:lnTo>
                <a:lnTo>
                  <a:pt x="4925" y="477"/>
                </a:lnTo>
                <a:lnTo>
                  <a:pt x="4781" y="506"/>
                </a:lnTo>
                <a:lnTo>
                  <a:pt x="4638" y="541"/>
                </a:lnTo>
                <a:lnTo>
                  <a:pt x="4495" y="581"/>
                </a:lnTo>
                <a:lnTo>
                  <a:pt x="4356" y="629"/>
                </a:lnTo>
                <a:lnTo>
                  <a:pt x="4218" y="682"/>
                </a:lnTo>
                <a:lnTo>
                  <a:pt x="4085" y="742"/>
                </a:lnTo>
                <a:lnTo>
                  <a:pt x="3953" y="812"/>
                </a:lnTo>
                <a:lnTo>
                  <a:pt x="3825" y="890"/>
                </a:lnTo>
                <a:lnTo>
                  <a:pt x="3794" y="910"/>
                </a:lnTo>
                <a:lnTo>
                  <a:pt x="3792" y="872"/>
                </a:lnTo>
                <a:lnTo>
                  <a:pt x="3792" y="830"/>
                </a:lnTo>
                <a:lnTo>
                  <a:pt x="3797" y="782"/>
                </a:lnTo>
                <a:lnTo>
                  <a:pt x="3808" y="733"/>
                </a:lnTo>
                <a:lnTo>
                  <a:pt x="3823" y="680"/>
                </a:lnTo>
                <a:lnTo>
                  <a:pt x="3843" y="625"/>
                </a:lnTo>
                <a:lnTo>
                  <a:pt x="3867" y="568"/>
                </a:lnTo>
                <a:lnTo>
                  <a:pt x="3898" y="511"/>
                </a:lnTo>
                <a:lnTo>
                  <a:pt x="3933" y="453"/>
                </a:lnTo>
                <a:lnTo>
                  <a:pt x="3975" y="396"/>
                </a:lnTo>
                <a:lnTo>
                  <a:pt x="4021" y="341"/>
                </a:lnTo>
                <a:lnTo>
                  <a:pt x="4074" y="286"/>
                </a:lnTo>
                <a:lnTo>
                  <a:pt x="4132" y="235"/>
                </a:lnTo>
                <a:lnTo>
                  <a:pt x="4196" y="187"/>
                </a:lnTo>
                <a:lnTo>
                  <a:pt x="4268" y="141"/>
                </a:lnTo>
                <a:lnTo>
                  <a:pt x="4345" y="103"/>
                </a:lnTo>
                <a:lnTo>
                  <a:pt x="4429" y="68"/>
                </a:lnTo>
                <a:lnTo>
                  <a:pt x="4519" y="39"/>
                </a:lnTo>
                <a:lnTo>
                  <a:pt x="4619" y="17"/>
                </a:lnTo>
                <a:lnTo>
                  <a:pt x="4720" y="4"/>
                </a:lnTo>
                <a:lnTo>
                  <a:pt x="4821"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Rounded Corners 44">
            <a:extLst>
              <a:ext uri="{FF2B5EF4-FFF2-40B4-BE49-F238E27FC236}">
                <a16:creationId xmlns:a16="http://schemas.microsoft.com/office/drawing/2014/main" id="{D19FE6E7-42EB-444A-B883-4B64E12E45DA}"/>
              </a:ext>
            </a:extLst>
          </p:cNvPr>
          <p:cNvSpPr/>
          <p:nvPr/>
        </p:nvSpPr>
        <p:spPr>
          <a:xfrm>
            <a:off x="757985" y="583484"/>
            <a:ext cx="1454863" cy="2930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SKYNET 1.0</a:t>
            </a:r>
            <a:endParaRPr lang="en-US" sz="900" b="1" dirty="0">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4" name="Freeform 53">
            <a:extLst>
              <a:ext uri="{FF2B5EF4-FFF2-40B4-BE49-F238E27FC236}">
                <a16:creationId xmlns:a16="http://schemas.microsoft.com/office/drawing/2014/main" id="{166B2E50-FB87-6244-A4D0-75C8385B19E0}"/>
              </a:ext>
            </a:extLst>
          </p:cNvPr>
          <p:cNvSpPr/>
          <p:nvPr/>
        </p:nvSpPr>
        <p:spPr>
          <a:xfrm flipH="1">
            <a:off x="11799861" y="290444"/>
            <a:ext cx="392139" cy="784278"/>
          </a:xfrm>
          <a:custGeom>
            <a:avLst/>
            <a:gdLst>
              <a:gd name="connsiteX0" fmla="*/ 0 w 392139"/>
              <a:gd name="connsiteY0" fmla="*/ 0 h 784278"/>
              <a:gd name="connsiteX1" fmla="*/ 392139 w 392139"/>
              <a:gd name="connsiteY1" fmla="*/ 392139 h 784278"/>
              <a:gd name="connsiteX2" fmla="*/ 0 w 392139"/>
              <a:gd name="connsiteY2" fmla="*/ 784278 h 784278"/>
            </a:gdLst>
            <a:ahLst/>
            <a:cxnLst>
              <a:cxn ang="0">
                <a:pos x="connsiteX0" y="connsiteY0"/>
              </a:cxn>
              <a:cxn ang="0">
                <a:pos x="connsiteX1" y="connsiteY1"/>
              </a:cxn>
              <a:cxn ang="0">
                <a:pos x="connsiteX2" y="connsiteY2"/>
              </a:cxn>
            </a:cxnLst>
            <a:rect l="l" t="t" r="r" b="b"/>
            <a:pathLst>
              <a:path w="392139" h="784278">
                <a:moveTo>
                  <a:pt x="0" y="0"/>
                </a:moveTo>
                <a:cubicBezTo>
                  <a:pt x="216572" y="0"/>
                  <a:pt x="392139" y="175567"/>
                  <a:pt x="392139" y="392139"/>
                </a:cubicBezTo>
                <a:cubicBezTo>
                  <a:pt x="392139" y="608711"/>
                  <a:pt x="216572" y="784278"/>
                  <a:pt x="0" y="78427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 name="Freeform 54">
            <a:extLst>
              <a:ext uri="{FF2B5EF4-FFF2-40B4-BE49-F238E27FC236}">
                <a16:creationId xmlns:a16="http://schemas.microsoft.com/office/drawing/2014/main" id="{69116956-3276-3C4D-AE69-D177FFDBCB5F}"/>
              </a:ext>
            </a:extLst>
          </p:cNvPr>
          <p:cNvSpPr/>
          <p:nvPr/>
        </p:nvSpPr>
        <p:spPr>
          <a:xfrm rot="5400000" flipH="1">
            <a:off x="1438915" y="1018040"/>
            <a:ext cx="847753" cy="1695505"/>
          </a:xfrm>
          <a:custGeom>
            <a:avLst/>
            <a:gdLst>
              <a:gd name="connsiteX0" fmla="*/ 0 w 392139"/>
              <a:gd name="connsiteY0" fmla="*/ 0 h 784278"/>
              <a:gd name="connsiteX1" fmla="*/ 392139 w 392139"/>
              <a:gd name="connsiteY1" fmla="*/ 392139 h 784278"/>
              <a:gd name="connsiteX2" fmla="*/ 0 w 392139"/>
              <a:gd name="connsiteY2" fmla="*/ 784278 h 784278"/>
            </a:gdLst>
            <a:ahLst/>
            <a:cxnLst>
              <a:cxn ang="0">
                <a:pos x="connsiteX0" y="connsiteY0"/>
              </a:cxn>
              <a:cxn ang="0">
                <a:pos x="connsiteX1" y="connsiteY1"/>
              </a:cxn>
              <a:cxn ang="0">
                <a:pos x="connsiteX2" y="connsiteY2"/>
              </a:cxn>
            </a:cxnLst>
            <a:rect l="l" t="t" r="r" b="b"/>
            <a:pathLst>
              <a:path w="392139" h="784278">
                <a:moveTo>
                  <a:pt x="0" y="0"/>
                </a:moveTo>
                <a:cubicBezTo>
                  <a:pt x="216572" y="0"/>
                  <a:pt x="392139" y="175567"/>
                  <a:pt x="392139" y="392139"/>
                </a:cubicBezTo>
                <a:cubicBezTo>
                  <a:pt x="392139" y="608711"/>
                  <a:pt x="216572" y="784278"/>
                  <a:pt x="0" y="78427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Graphic 10">
            <a:extLst>
              <a:ext uri="{FF2B5EF4-FFF2-40B4-BE49-F238E27FC236}">
                <a16:creationId xmlns:a16="http://schemas.microsoft.com/office/drawing/2014/main" id="{A4ADCF0B-56C7-4568-A3E3-1EC068FF7F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1457" y="5553508"/>
            <a:ext cx="952500" cy="952500"/>
          </a:xfrm>
          <a:prstGeom prst="rect">
            <a:avLst/>
          </a:prstGeom>
        </p:spPr>
      </p:pic>
      <p:sp>
        <p:nvSpPr>
          <p:cNvPr id="2" name="Rectangle 1">
            <a:extLst>
              <a:ext uri="{FF2B5EF4-FFF2-40B4-BE49-F238E27FC236}">
                <a16:creationId xmlns:a16="http://schemas.microsoft.com/office/drawing/2014/main" id="{C2DFE29F-FE2B-42AB-9F2B-6AF2AEC30C89}"/>
              </a:ext>
            </a:extLst>
          </p:cNvPr>
          <p:cNvSpPr/>
          <p:nvPr/>
        </p:nvSpPr>
        <p:spPr>
          <a:xfrm>
            <a:off x="5822302" y="5444982"/>
            <a:ext cx="1270142" cy="256022"/>
          </a:xfrm>
          <a:prstGeom prst="rect">
            <a:avLst/>
          </a:prstGeom>
          <a:solidFill>
            <a:srgbClr val="92E1CE"/>
          </a:solidFill>
          <a:ln>
            <a:solidFill>
              <a:srgbClr val="92E1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5E62CEE-DB5A-458A-886F-640882490651}"/>
              </a:ext>
            </a:extLst>
          </p:cNvPr>
          <p:cNvSpPr/>
          <p:nvPr/>
        </p:nvSpPr>
        <p:spPr>
          <a:xfrm>
            <a:off x="6365895" y="2552666"/>
            <a:ext cx="1270142" cy="1364018"/>
          </a:xfrm>
          <a:prstGeom prst="rect">
            <a:avLst/>
          </a:prstGeom>
          <a:solidFill>
            <a:srgbClr val="92E1CE"/>
          </a:solidFill>
          <a:ln>
            <a:solidFill>
              <a:srgbClr val="92E1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346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up)">
                                      <p:cBhvr>
                                        <p:cTn id="7" dur="500"/>
                                        <p:tgtEl>
                                          <p:spTgt spid="12">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FD820D5B-92BC-4F6B-A8D2-719C55EF67FE}"/>
              </a:ext>
            </a:extLst>
          </p:cNvPr>
          <p:cNvSpPr txBox="1"/>
          <p:nvPr/>
        </p:nvSpPr>
        <p:spPr>
          <a:xfrm>
            <a:off x="4192747" y="1053629"/>
            <a:ext cx="5732885" cy="769441"/>
          </a:xfrm>
          <a:prstGeom prst="rect">
            <a:avLst/>
          </a:prstGeom>
          <a:noFill/>
        </p:spPr>
        <p:txBody>
          <a:bodyPr wrap="square" rtlCol="0">
            <a:spAutoFit/>
          </a:bodyPr>
          <a:lstStyle/>
          <a:p>
            <a:r>
              <a:rPr lang="en-US" sz="4400" b="1" dirty="0">
                <a:solidFill>
                  <a:schemeClr val="tx1">
                    <a:lumMod val="95000"/>
                    <a:lumOff val="5000"/>
                  </a:schemeClr>
                </a:solidFill>
                <a:latin typeface="Barlow Condensed" pitchFamily="2" charset="77"/>
                <a:ea typeface="Roboto Slab" pitchFamily="2" charset="0"/>
                <a:cs typeface="Heebo" pitchFamily="2" charset="-79"/>
              </a:rPr>
              <a:t>Table of </a:t>
            </a:r>
            <a:r>
              <a:rPr lang="en-US" sz="4400" b="1" dirty="0">
                <a:solidFill>
                  <a:schemeClr val="accent1"/>
                </a:solidFill>
                <a:latin typeface="Barlow Condensed" pitchFamily="2" charset="77"/>
                <a:ea typeface="Roboto Slab" pitchFamily="2" charset="0"/>
                <a:cs typeface="Heebo" pitchFamily="2" charset="-79"/>
              </a:rPr>
              <a:t>Content</a:t>
            </a:r>
            <a:endParaRPr lang="id-ID" sz="4400" b="1" dirty="0">
              <a:solidFill>
                <a:schemeClr val="accent1"/>
              </a:solidFill>
              <a:latin typeface="Barlow Condensed" pitchFamily="2" charset="77"/>
              <a:ea typeface="Roboto Slab" pitchFamily="2" charset="0"/>
              <a:cs typeface="Heebo" pitchFamily="2" charset="-79"/>
            </a:endParaRPr>
          </a:p>
        </p:txBody>
      </p:sp>
      <p:grpSp>
        <p:nvGrpSpPr>
          <p:cNvPr id="4" name="Group 3">
            <a:extLst>
              <a:ext uri="{FF2B5EF4-FFF2-40B4-BE49-F238E27FC236}">
                <a16:creationId xmlns:a16="http://schemas.microsoft.com/office/drawing/2014/main" id="{6D5FA57D-6170-4A3F-BBCF-C1525C466F67}"/>
              </a:ext>
            </a:extLst>
          </p:cNvPr>
          <p:cNvGrpSpPr/>
          <p:nvPr/>
        </p:nvGrpSpPr>
        <p:grpSpPr>
          <a:xfrm>
            <a:off x="1185184" y="2953065"/>
            <a:ext cx="3910157" cy="1262852"/>
            <a:chOff x="1185184" y="2953065"/>
            <a:chExt cx="3910157" cy="1262852"/>
          </a:xfrm>
        </p:grpSpPr>
        <p:sp>
          <p:nvSpPr>
            <p:cNvPr id="34" name="Rectangle: Rounded Corners 10">
              <a:extLst>
                <a:ext uri="{FF2B5EF4-FFF2-40B4-BE49-F238E27FC236}">
                  <a16:creationId xmlns:a16="http://schemas.microsoft.com/office/drawing/2014/main" id="{592B1CA6-0276-4ACB-BB23-DE3F121C89A2}"/>
                </a:ext>
              </a:extLst>
            </p:cNvPr>
            <p:cNvSpPr/>
            <p:nvPr/>
          </p:nvSpPr>
          <p:spPr>
            <a:xfrm>
              <a:off x="1185184" y="2953065"/>
              <a:ext cx="3446427" cy="1262852"/>
            </a:xfrm>
            <a:prstGeom prst="roundRect">
              <a:avLst>
                <a:gd name="adj" fmla="val 12948"/>
              </a:avLst>
            </a:prstGeom>
            <a:solidFill>
              <a:schemeClr val="bg1"/>
            </a:solidFill>
            <a:ln>
              <a:noFill/>
            </a:ln>
            <a:effectLst>
              <a:outerShdw blurRad="381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A94AA48C-5EA7-46E5-82FE-1FFD23438A07}"/>
                </a:ext>
              </a:extLst>
            </p:cNvPr>
            <p:cNvSpPr/>
            <p:nvPr/>
          </p:nvSpPr>
          <p:spPr>
            <a:xfrm>
              <a:off x="1440734" y="3438410"/>
              <a:ext cx="2378524" cy="319831"/>
            </a:xfrm>
            <a:prstGeom prst="rect">
              <a:avLst/>
            </a:prstGeom>
          </p:spPr>
          <p:txBody>
            <a:bodyPr wrap="square">
              <a:spAutoFit/>
            </a:bodyPr>
            <a:lstStyle/>
            <a:p>
              <a:pPr algn="ctr">
                <a:lnSpc>
                  <a:spcPct val="150000"/>
                </a:lnSpc>
              </a:pPr>
              <a:r>
                <a:rPr lang="en-US" sz="1100" dirty="0">
                  <a:solidFill>
                    <a:schemeClr val="bg1">
                      <a:lumMod val="50000"/>
                    </a:schemeClr>
                  </a:solidFill>
                  <a:latin typeface="Open Sans" panose="020B0606030504020204" pitchFamily="34" charset="0"/>
                </a:rPr>
                <a:t>Page 3-4</a:t>
              </a:r>
              <a:endParaRPr lang="en-US" sz="1100" dirty="0">
                <a:solidFill>
                  <a:schemeClr val="bg1">
                    <a:lumMod val="50000"/>
                  </a:schemeClr>
                </a:solidFill>
                <a:latin typeface="DauphinPlain"/>
              </a:endParaRPr>
            </a:p>
          </p:txBody>
        </p:sp>
        <p:sp>
          <p:nvSpPr>
            <p:cNvPr id="36" name="Rectangle 35">
              <a:extLst>
                <a:ext uri="{FF2B5EF4-FFF2-40B4-BE49-F238E27FC236}">
                  <a16:creationId xmlns:a16="http://schemas.microsoft.com/office/drawing/2014/main" id="{46D2D487-F2AA-4890-86C5-99D6CCE71BF9}"/>
                </a:ext>
              </a:extLst>
            </p:cNvPr>
            <p:cNvSpPr/>
            <p:nvPr/>
          </p:nvSpPr>
          <p:spPr>
            <a:xfrm>
              <a:off x="1741987" y="3067562"/>
              <a:ext cx="1815352" cy="523220"/>
            </a:xfrm>
            <a:prstGeom prst="rect">
              <a:avLst/>
            </a:prstGeom>
          </p:spPr>
          <p:txBody>
            <a:bodyPr wrap="square">
              <a:spAutoFit/>
            </a:bodyPr>
            <a:lstStyle/>
            <a:p>
              <a:pPr algn="ctr"/>
              <a:r>
                <a:rPr lang="en-GB" sz="1400" b="1" dirty="0">
                  <a:solidFill>
                    <a:schemeClr val="tx1">
                      <a:lumMod val="95000"/>
                      <a:lumOff val="5000"/>
                    </a:schemeClr>
                  </a:solidFill>
                  <a:latin typeface="Barlow Condensed" pitchFamily="2" charset="77"/>
                  <a:ea typeface="Noto Serif" panose="02020600060500020200" pitchFamily="18" charset="0"/>
                  <a:cs typeface="Noto Serif" panose="02020600060500020200" pitchFamily="18" charset="0"/>
                </a:rPr>
                <a:t>Problem Statement </a:t>
              </a:r>
            </a:p>
            <a:p>
              <a:pPr algn="ctr"/>
              <a:r>
                <a:rPr lang="en-GB" sz="1400" b="1" dirty="0">
                  <a:solidFill>
                    <a:schemeClr val="tx1">
                      <a:lumMod val="95000"/>
                      <a:lumOff val="5000"/>
                    </a:schemeClr>
                  </a:solidFill>
                  <a:latin typeface="Barlow Condensed" pitchFamily="2" charset="77"/>
                  <a:ea typeface="Noto Serif" panose="02020600060500020200" pitchFamily="18" charset="0"/>
                  <a:cs typeface="Noto Serif" panose="02020600060500020200" pitchFamily="18" charset="0"/>
                </a:rPr>
                <a:t>and Solution</a:t>
              </a:r>
              <a:endParaRPr lang="en-US" sz="1400" b="1" dirty="0">
                <a:solidFill>
                  <a:schemeClr val="tx1">
                    <a:lumMod val="95000"/>
                    <a:lumOff val="5000"/>
                  </a:schemeClr>
                </a:solidFill>
                <a:latin typeface="Barlow Condensed" pitchFamily="2" charset="77"/>
                <a:ea typeface="Noto Serif" panose="02020600060500020200" pitchFamily="18" charset="0"/>
                <a:cs typeface="Noto Serif" panose="02020600060500020200" pitchFamily="18" charset="0"/>
              </a:endParaRPr>
            </a:p>
          </p:txBody>
        </p:sp>
        <p:sp>
          <p:nvSpPr>
            <p:cNvPr id="17" name="Oval 16">
              <a:extLst>
                <a:ext uri="{FF2B5EF4-FFF2-40B4-BE49-F238E27FC236}">
                  <a16:creationId xmlns:a16="http://schemas.microsoft.com/office/drawing/2014/main" id="{C62575F1-948A-B845-92FB-A9F51A5B13F0}"/>
                </a:ext>
              </a:extLst>
            </p:cNvPr>
            <p:cNvSpPr/>
            <p:nvPr/>
          </p:nvSpPr>
          <p:spPr>
            <a:xfrm>
              <a:off x="4167881" y="3130633"/>
              <a:ext cx="927460" cy="927460"/>
            </a:xfrm>
            <a:prstGeom prst="ellipse">
              <a:avLst/>
            </a:prstGeom>
            <a:solidFill>
              <a:schemeClr val="accent1"/>
            </a:solidFill>
            <a:ln>
              <a:noFill/>
            </a:ln>
            <a:effectLst>
              <a:outerShdw blurRad="508000" dist="50800" dir="5400000" sx="102000" sy="102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98671243-8293-480B-B2A4-F8668548CD55}"/>
              </a:ext>
            </a:extLst>
          </p:cNvPr>
          <p:cNvGrpSpPr/>
          <p:nvPr/>
        </p:nvGrpSpPr>
        <p:grpSpPr>
          <a:xfrm>
            <a:off x="1185184" y="4434393"/>
            <a:ext cx="3910157" cy="1262852"/>
            <a:chOff x="1185184" y="4434393"/>
            <a:chExt cx="3910157" cy="1262852"/>
          </a:xfrm>
        </p:grpSpPr>
        <p:sp>
          <p:nvSpPr>
            <p:cNvPr id="18" name="Rectangle: Rounded Corners 10">
              <a:extLst>
                <a:ext uri="{FF2B5EF4-FFF2-40B4-BE49-F238E27FC236}">
                  <a16:creationId xmlns:a16="http://schemas.microsoft.com/office/drawing/2014/main" id="{FFC1BE7C-64AB-A442-BE5E-3C08AA55ED70}"/>
                </a:ext>
              </a:extLst>
            </p:cNvPr>
            <p:cNvSpPr/>
            <p:nvPr/>
          </p:nvSpPr>
          <p:spPr>
            <a:xfrm>
              <a:off x="1185184" y="4434393"/>
              <a:ext cx="3446427" cy="1262852"/>
            </a:xfrm>
            <a:prstGeom prst="roundRect">
              <a:avLst>
                <a:gd name="adj" fmla="val 12948"/>
              </a:avLst>
            </a:prstGeom>
            <a:solidFill>
              <a:schemeClr val="bg1"/>
            </a:solidFill>
            <a:ln>
              <a:noFill/>
            </a:ln>
            <a:effectLst>
              <a:outerShdw blurRad="381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7A4254F0-F288-9A44-A9E5-AAA896A3FBC6}"/>
                </a:ext>
              </a:extLst>
            </p:cNvPr>
            <p:cNvSpPr/>
            <p:nvPr/>
          </p:nvSpPr>
          <p:spPr>
            <a:xfrm>
              <a:off x="1440734" y="4919738"/>
              <a:ext cx="2378524" cy="319831"/>
            </a:xfrm>
            <a:prstGeom prst="rect">
              <a:avLst/>
            </a:prstGeom>
          </p:spPr>
          <p:txBody>
            <a:bodyPr wrap="square">
              <a:spAutoFit/>
            </a:bodyPr>
            <a:lstStyle/>
            <a:p>
              <a:pPr algn="ctr">
                <a:lnSpc>
                  <a:spcPct val="150000"/>
                </a:lnSpc>
              </a:pPr>
              <a:r>
                <a:rPr lang="en-IN" sz="1100" dirty="0">
                  <a:solidFill>
                    <a:schemeClr val="bg1">
                      <a:lumMod val="50000"/>
                    </a:schemeClr>
                  </a:solidFill>
                  <a:latin typeface="Open Sans" panose="020B0606030504020204" pitchFamily="34" charset="0"/>
                </a:rPr>
                <a:t>Page 6</a:t>
              </a:r>
              <a:endParaRPr lang="en-US" sz="1100" dirty="0">
                <a:solidFill>
                  <a:schemeClr val="bg1">
                    <a:lumMod val="50000"/>
                  </a:schemeClr>
                </a:solidFill>
                <a:latin typeface="DauphinPlain"/>
              </a:endParaRPr>
            </a:p>
          </p:txBody>
        </p:sp>
        <p:sp>
          <p:nvSpPr>
            <p:cNvPr id="20" name="Rectangle 19">
              <a:extLst>
                <a:ext uri="{FF2B5EF4-FFF2-40B4-BE49-F238E27FC236}">
                  <a16:creationId xmlns:a16="http://schemas.microsoft.com/office/drawing/2014/main" id="{289FD6A6-27A8-1446-A1FC-D40B900348C9}"/>
                </a:ext>
              </a:extLst>
            </p:cNvPr>
            <p:cNvSpPr/>
            <p:nvPr/>
          </p:nvSpPr>
          <p:spPr>
            <a:xfrm>
              <a:off x="1381202" y="4611961"/>
              <a:ext cx="2536922" cy="307777"/>
            </a:xfrm>
            <a:prstGeom prst="rect">
              <a:avLst/>
            </a:prstGeom>
          </p:spPr>
          <p:txBody>
            <a:bodyPr wrap="square">
              <a:spAutoFit/>
            </a:bodyPr>
            <a:lstStyle/>
            <a:p>
              <a:pPr algn="ctr"/>
              <a:r>
                <a:rPr lang="en-GB" sz="1400" b="1" dirty="0">
                  <a:solidFill>
                    <a:schemeClr val="tx1">
                      <a:lumMod val="95000"/>
                      <a:lumOff val="5000"/>
                    </a:schemeClr>
                  </a:solidFill>
                  <a:latin typeface="Barlow Condensed" pitchFamily="2" charset="77"/>
                  <a:ea typeface="Noto Serif" panose="02020600060500020200" pitchFamily="18" charset="0"/>
                  <a:cs typeface="Noto Serif" panose="02020600060500020200" pitchFamily="18" charset="0"/>
                </a:rPr>
                <a:t>Tech-stack</a:t>
              </a:r>
              <a:endParaRPr lang="en-US" sz="1400" b="1" dirty="0">
                <a:solidFill>
                  <a:schemeClr val="tx1">
                    <a:lumMod val="95000"/>
                    <a:lumOff val="5000"/>
                  </a:schemeClr>
                </a:solidFill>
                <a:latin typeface="Barlow Condensed" pitchFamily="2" charset="77"/>
                <a:ea typeface="Noto Serif" panose="02020600060500020200" pitchFamily="18" charset="0"/>
                <a:cs typeface="Noto Serif" panose="02020600060500020200" pitchFamily="18" charset="0"/>
              </a:endParaRPr>
            </a:p>
          </p:txBody>
        </p:sp>
        <p:sp>
          <p:nvSpPr>
            <p:cNvPr id="21" name="Oval 20">
              <a:extLst>
                <a:ext uri="{FF2B5EF4-FFF2-40B4-BE49-F238E27FC236}">
                  <a16:creationId xmlns:a16="http://schemas.microsoft.com/office/drawing/2014/main" id="{C3D1A091-E8D1-674F-9B4B-87A8B44B62DA}"/>
                </a:ext>
              </a:extLst>
            </p:cNvPr>
            <p:cNvSpPr/>
            <p:nvPr/>
          </p:nvSpPr>
          <p:spPr>
            <a:xfrm>
              <a:off x="4167881" y="4611961"/>
              <a:ext cx="927460" cy="927460"/>
            </a:xfrm>
            <a:prstGeom prst="ellipse">
              <a:avLst/>
            </a:prstGeom>
            <a:solidFill>
              <a:schemeClr val="accent2"/>
            </a:solidFill>
            <a:ln>
              <a:noFill/>
            </a:ln>
            <a:effectLst>
              <a:outerShdw blurRad="508000" dist="50800" dir="5400000" sx="102000" sy="102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Freeform 816">
            <a:extLst>
              <a:ext uri="{FF2B5EF4-FFF2-40B4-BE49-F238E27FC236}">
                <a16:creationId xmlns:a16="http://schemas.microsoft.com/office/drawing/2014/main" id="{3E6A1416-B201-DA48-AB9A-A9CF4AE92075}"/>
              </a:ext>
            </a:extLst>
          </p:cNvPr>
          <p:cNvSpPr>
            <a:spLocks noEditPoints="1"/>
          </p:cNvSpPr>
          <p:nvPr/>
        </p:nvSpPr>
        <p:spPr bwMode="auto">
          <a:xfrm>
            <a:off x="4457830" y="3314037"/>
            <a:ext cx="347562" cy="568863"/>
          </a:xfrm>
          <a:custGeom>
            <a:avLst/>
            <a:gdLst>
              <a:gd name="T0" fmla="*/ 761 w 2306"/>
              <a:gd name="T1" fmla="*/ 260 h 3772"/>
              <a:gd name="T2" fmla="*/ 395 w 2306"/>
              <a:gd name="T3" fmla="*/ 532 h 3772"/>
              <a:gd name="T4" fmla="*/ 205 w 2306"/>
              <a:gd name="T5" fmla="*/ 941 h 3772"/>
              <a:gd name="T6" fmla="*/ 247 w 2306"/>
              <a:gd name="T7" fmla="*/ 1353 h 3772"/>
              <a:gd name="T8" fmla="*/ 476 w 2306"/>
              <a:gd name="T9" fmla="*/ 1746 h 3772"/>
              <a:gd name="T10" fmla="*/ 712 w 2306"/>
              <a:gd name="T11" fmla="*/ 2136 h 3772"/>
              <a:gd name="T12" fmla="*/ 894 w 2306"/>
              <a:gd name="T13" fmla="*/ 2621 h 3772"/>
              <a:gd name="T14" fmla="*/ 1113 w 2306"/>
              <a:gd name="T15" fmla="*/ 2778 h 3772"/>
              <a:gd name="T16" fmla="*/ 1158 w 2306"/>
              <a:gd name="T17" fmla="*/ 2436 h 3772"/>
              <a:gd name="T18" fmla="*/ 1157 w 2306"/>
              <a:gd name="T19" fmla="*/ 2275 h 3772"/>
              <a:gd name="T20" fmla="*/ 865 w 2306"/>
              <a:gd name="T21" fmla="*/ 2030 h 3772"/>
              <a:gd name="T22" fmla="*/ 753 w 2306"/>
              <a:gd name="T23" fmla="*/ 1702 h 3772"/>
              <a:gd name="T24" fmla="*/ 775 w 2306"/>
              <a:gd name="T25" fmla="*/ 1437 h 3772"/>
              <a:gd name="T26" fmla="*/ 849 w 2306"/>
              <a:gd name="T27" fmla="*/ 1122 h 3772"/>
              <a:gd name="T28" fmla="*/ 943 w 2306"/>
              <a:gd name="T29" fmla="*/ 830 h 3772"/>
              <a:gd name="T30" fmla="*/ 1026 w 2306"/>
              <a:gd name="T31" fmla="*/ 634 h 3772"/>
              <a:gd name="T32" fmla="*/ 1067 w 2306"/>
              <a:gd name="T33" fmla="*/ 606 h 3772"/>
              <a:gd name="T34" fmla="*/ 1105 w 2306"/>
              <a:gd name="T35" fmla="*/ 816 h 3772"/>
              <a:gd name="T36" fmla="*/ 1319 w 2306"/>
              <a:gd name="T37" fmla="*/ 1071 h 3772"/>
              <a:gd name="T38" fmla="*/ 1567 w 2306"/>
              <a:gd name="T39" fmla="*/ 1339 h 3772"/>
              <a:gd name="T40" fmla="*/ 1689 w 2306"/>
              <a:gd name="T41" fmla="*/ 1638 h 3772"/>
              <a:gd name="T42" fmla="*/ 1615 w 2306"/>
              <a:gd name="T43" fmla="*/ 1956 h 3772"/>
              <a:gd name="T44" fmla="*/ 1445 w 2306"/>
              <a:gd name="T45" fmla="*/ 2207 h 3772"/>
              <a:gd name="T46" fmla="*/ 1313 w 2306"/>
              <a:gd name="T47" fmla="*/ 2245 h 3772"/>
              <a:gd name="T48" fmla="*/ 1283 w 2306"/>
              <a:gd name="T49" fmla="*/ 1659 h 3772"/>
              <a:gd name="T50" fmla="*/ 1196 w 2306"/>
              <a:gd name="T51" fmla="*/ 1343 h 3772"/>
              <a:gd name="T52" fmla="*/ 1234 w 2306"/>
              <a:gd name="T53" fmla="*/ 2089 h 3772"/>
              <a:gd name="T54" fmla="*/ 1199 w 2306"/>
              <a:gd name="T55" fmla="*/ 2569 h 3772"/>
              <a:gd name="T56" fmla="*/ 1179 w 2306"/>
              <a:gd name="T57" fmla="*/ 2908 h 3772"/>
              <a:gd name="T58" fmla="*/ 1416 w 2306"/>
              <a:gd name="T59" fmla="*/ 2807 h 3772"/>
              <a:gd name="T60" fmla="*/ 1553 w 2306"/>
              <a:gd name="T61" fmla="*/ 2275 h 3772"/>
              <a:gd name="T62" fmla="*/ 1774 w 2306"/>
              <a:gd name="T63" fmla="*/ 1848 h 3772"/>
              <a:gd name="T64" fmla="*/ 2020 w 2306"/>
              <a:gd name="T65" fmla="*/ 1436 h 3772"/>
              <a:gd name="T66" fmla="*/ 2112 w 2306"/>
              <a:gd name="T67" fmla="*/ 1019 h 3772"/>
              <a:gd name="T68" fmla="*/ 1956 w 2306"/>
              <a:gd name="T69" fmla="*/ 594 h 3772"/>
              <a:gd name="T70" fmla="*/ 1616 w 2306"/>
              <a:gd name="T71" fmla="*/ 294 h 3772"/>
              <a:gd name="T72" fmla="*/ 1154 w 2306"/>
              <a:gd name="T73" fmla="*/ 181 h 3772"/>
              <a:gd name="T74" fmla="*/ 1601 w 2306"/>
              <a:gd name="T75" fmla="*/ 87 h 3772"/>
              <a:gd name="T76" fmla="*/ 2028 w 2306"/>
              <a:gd name="T77" fmla="*/ 384 h 3772"/>
              <a:gd name="T78" fmla="*/ 2272 w 2306"/>
              <a:gd name="T79" fmla="*/ 835 h 3772"/>
              <a:gd name="T80" fmla="*/ 2277 w 2306"/>
              <a:gd name="T81" fmla="*/ 1299 h 3772"/>
              <a:gd name="T82" fmla="*/ 2094 w 2306"/>
              <a:gd name="T83" fmla="*/ 1687 h 3772"/>
              <a:gd name="T84" fmla="*/ 1866 w 2306"/>
              <a:gd name="T85" fmla="*/ 2062 h 3772"/>
              <a:gd name="T86" fmla="*/ 1678 w 2306"/>
              <a:gd name="T87" fmla="*/ 2481 h 3772"/>
              <a:gd name="T88" fmla="*/ 1597 w 2306"/>
              <a:gd name="T89" fmla="*/ 2996 h 3772"/>
              <a:gd name="T90" fmla="*/ 1586 w 2306"/>
              <a:gd name="T91" fmla="*/ 3673 h 3772"/>
              <a:gd name="T92" fmla="*/ 1413 w 2306"/>
              <a:gd name="T93" fmla="*/ 3772 h 3772"/>
              <a:gd name="T94" fmla="*/ 776 w 2306"/>
              <a:gd name="T95" fmla="*/ 3700 h 3772"/>
              <a:gd name="T96" fmla="*/ 745 w 2306"/>
              <a:gd name="T97" fmla="*/ 3075 h 3772"/>
              <a:gd name="T98" fmla="*/ 706 w 2306"/>
              <a:gd name="T99" fmla="*/ 2649 h 3772"/>
              <a:gd name="T100" fmla="*/ 540 w 2306"/>
              <a:gd name="T101" fmla="*/ 2210 h 3772"/>
              <a:gd name="T102" fmla="*/ 314 w 2306"/>
              <a:gd name="T103" fmla="*/ 1842 h 3772"/>
              <a:gd name="T104" fmla="*/ 82 w 2306"/>
              <a:gd name="T105" fmla="*/ 1446 h 3772"/>
              <a:gd name="T106" fmla="*/ 0 w 2306"/>
              <a:gd name="T107" fmla="*/ 1098 h 3772"/>
              <a:gd name="T108" fmla="*/ 129 w 2306"/>
              <a:gd name="T109" fmla="*/ 594 h 3772"/>
              <a:gd name="T110" fmla="*/ 472 w 2306"/>
              <a:gd name="T111" fmla="*/ 212 h 3772"/>
              <a:gd name="T112" fmla="*/ 967 w 2306"/>
              <a:gd name="T113" fmla="*/ 14 h 3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06" h="3772">
                <a:moveTo>
                  <a:pt x="1154" y="181"/>
                </a:moveTo>
                <a:lnTo>
                  <a:pt x="1070" y="185"/>
                </a:lnTo>
                <a:lnTo>
                  <a:pt x="990" y="195"/>
                </a:lnTo>
                <a:lnTo>
                  <a:pt x="910" y="211"/>
                </a:lnTo>
                <a:lnTo>
                  <a:pt x="834" y="233"/>
                </a:lnTo>
                <a:lnTo>
                  <a:pt x="761" y="260"/>
                </a:lnTo>
                <a:lnTo>
                  <a:pt x="691" y="294"/>
                </a:lnTo>
                <a:lnTo>
                  <a:pt x="623" y="333"/>
                </a:lnTo>
                <a:lnTo>
                  <a:pt x="560" y="376"/>
                </a:lnTo>
                <a:lnTo>
                  <a:pt x="500" y="424"/>
                </a:lnTo>
                <a:lnTo>
                  <a:pt x="446" y="476"/>
                </a:lnTo>
                <a:lnTo>
                  <a:pt x="395" y="532"/>
                </a:lnTo>
                <a:lnTo>
                  <a:pt x="349" y="594"/>
                </a:lnTo>
                <a:lnTo>
                  <a:pt x="308" y="657"/>
                </a:lnTo>
                <a:lnTo>
                  <a:pt x="273" y="724"/>
                </a:lnTo>
                <a:lnTo>
                  <a:pt x="245" y="795"/>
                </a:lnTo>
                <a:lnTo>
                  <a:pt x="222" y="866"/>
                </a:lnTo>
                <a:lnTo>
                  <a:pt x="205" y="941"/>
                </a:lnTo>
                <a:lnTo>
                  <a:pt x="194" y="1019"/>
                </a:lnTo>
                <a:lnTo>
                  <a:pt x="190" y="1098"/>
                </a:lnTo>
                <a:lnTo>
                  <a:pt x="194" y="1162"/>
                </a:lnTo>
                <a:lnTo>
                  <a:pt x="205" y="1226"/>
                </a:lnTo>
                <a:lnTo>
                  <a:pt x="223" y="1289"/>
                </a:lnTo>
                <a:lnTo>
                  <a:pt x="247" y="1353"/>
                </a:lnTo>
                <a:lnTo>
                  <a:pt x="276" y="1416"/>
                </a:lnTo>
                <a:lnTo>
                  <a:pt x="310" y="1480"/>
                </a:lnTo>
                <a:lnTo>
                  <a:pt x="347" y="1545"/>
                </a:lnTo>
                <a:lnTo>
                  <a:pt x="387" y="1610"/>
                </a:lnTo>
                <a:lnTo>
                  <a:pt x="430" y="1677"/>
                </a:lnTo>
                <a:lnTo>
                  <a:pt x="476" y="1746"/>
                </a:lnTo>
                <a:lnTo>
                  <a:pt x="515" y="1806"/>
                </a:lnTo>
                <a:lnTo>
                  <a:pt x="554" y="1867"/>
                </a:lnTo>
                <a:lnTo>
                  <a:pt x="595" y="1930"/>
                </a:lnTo>
                <a:lnTo>
                  <a:pt x="635" y="1996"/>
                </a:lnTo>
                <a:lnTo>
                  <a:pt x="675" y="2064"/>
                </a:lnTo>
                <a:lnTo>
                  <a:pt x="712" y="2136"/>
                </a:lnTo>
                <a:lnTo>
                  <a:pt x="750" y="2208"/>
                </a:lnTo>
                <a:lnTo>
                  <a:pt x="785" y="2285"/>
                </a:lnTo>
                <a:lnTo>
                  <a:pt x="816" y="2364"/>
                </a:lnTo>
                <a:lnTo>
                  <a:pt x="846" y="2447"/>
                </a:lnTo>
                <a:lnTo>
                  <a:pt x="871" y="2532"/>
                </a:lnTo>
                <a:lnTo>
                  <a:pt x="894" y="2621"/>
                </a:lnTo>
                <a:lnTo>
                  <a:pt x="911" y="2714"/>
                </a:lnTo>
                <a:lnTo>
                  <a:pt x="924" y="2809"/>
                </a:lnTo>
                <a:lnTo>
                  <a:pt x="933" y="2910"/>
                </a:lnTo>
                <a:lnTo>
                  <a:pt x="1072" y="2910"/>
                </a:lnTo>
                <a:lnTo>
                  <a:pt x="1094" y="2843"/>
                </a:lnTo>
                <a:lnTo>
                  <a:pt x="1113" y="2778"/>
                </a:lnTo>
                <a:lnTo>
                  <a:pt x="1127" y="2714"/>
                </a:lnTo>
                <a:lnTo>
                  <a:pt x="1138" y="2653"/>
                </a:lnTo>
                <a:lnTo>
                  <a:pt x="1146" y="2592"/>
                </a:lnTo>
                <a:lnTo>
                  <a:pt x="1152" y="2536"/>
                </a:lnTo>
                <a:lnTo>
                  <a:pt x="1156" y="2484"/>
                </a:lnTo>
                <a:lnTo>
                  <a:pt x="1158" y="2436"/>
                </a:lnTo>
                <a:lnTo>
                  <a:pt x="1160" y="2393"/>
                </a:lnTo>
                <a:lnTo>
                  <a:pt x="1160" y="2355"/>
                </a:lnTo>
                <a:lnTo>
                  <a:pt x="1158" y="2324"/>
                </a:lnTo>
                <a:lnTo>
                  <a:pt x="1157" y="2300"/>
                </a:lnTo>
                <a:lnTo>
                  <a:pt x="1157" y="2284"/>
                </a:lnTo>
                <a:lnTo>
                  <a:pt x="1157" y="2275"/>
                </a:lnTo>
                <a:lnTo>
                  <a:pt x="1094" y="2239"/>
                </a:lnTo>
                <a:lnTo>
                  <a:pt x="1038" y="2201"/>
                </a:lnTo>
                <a:lnTo>
                  <a:pt x="986" y="2162"/>
                </a:lnTo>
                <a:lnTo>
                  <a:pt x="941" y="2121"/>
                </a:lnTo>
                <a:lnTo>
                  <a:pt x="900" y="2077"/>
                </a:lnTo>
                <a:lnTo>
                  <a:pt x="865" y="2030"/>
                </a:lnTo>
                <a:lnTo>
                  <a:pt x="834" y="1980"/>
                </a:lnTo>
                <a:lnTo>
                  <a:pt x="809" y="1926"/>
                </a:lnTo>
                <a:lnTo>
                  <a:pt x="787" y="1867"/>
                </a:lnTo>
                <a:lnTo>
                  <a:pt x="770" y="1804"/>
                </a:lnTo>
                <a:lnTo>
                  <a:pt x="757" y="1737"/>
                </a:lnTo>
                <a:lnTo>
                  <a:pt x="753" y="1702"/>
                </a:lnTo>
                <a:lnTo>
                  <a:pt x="752" y="1664"/>
                </a:lnTo>
                <a:lnTo>
                  <a:pt x="753" y="1624"/>
                </a:lnTo>
                <a:lnTo>
                  <a:pt x="756" y="1580"/>
                </a:lnTo>
                <a:lnTo>
                  <a:pt x="761" y="1534"/>
                </a:lnTo>
                <a:lnTo>
                  <a:pt x="767" y="1486"/>
                </a:lnTo>
                <a:lnTo>
                  <a:pt x="775" y="1437"/>
                </a:lnTo>
                <a:lnTo>
                  <a:pt x="785" y="1385"/>
                </a:lnTo>
                <a:lnTo>
                  <a:pt x="795" y="1333"/>
                </a:lnTo>
                <a:lnTo>
                  <a:pt x="808" y="1280"/>
                </a:lnTo>
                <a:lnTo>
                  <a:pt x="820" y="1227"/>
                </a:lnTo>
                <a:lnTo>
                  <a:pt x="834" y="1175"/>
                </a:lnTo>
                <a:lnTo>
                  <a:pt x="849" y="1122"/>
                </a:lnTo>
                <a:lnTo>
                  <a:pt x="864" y="1069"/>
                </a:lnTo>
                <a:lnTo>
                  <a:pt x="880" y="1018"/>
                </a:lnTo>
                <a:lnTo>
                  <a:pt x="896" y="969"/>
                </a:lnTo>
                <a:lnTo>
                  <a:pt x="911" y="920"/>
                </a:lnTo>
                <a:lnTo>
                  <a:pt x="927" y="874"/>
                </a:lnTo>
                <a:lnTo>
                  <a:pt x="943" y="830"/>
                </a:lnTo>
                <a:lnTo>
                  <a:pt x="958" y="788"/>
                </a:lnTo>
                <a:lnTo>
                  <a:pt x="974" y="751"/>
                </a:lnTo>
                <a:lnTo>
                  <a:pt x="988" y="716"/>
                </a:lnTo>
                <a:lnTo>
                  <a:pt x="1002" y="684"/>
                </a:lnTo>
                <a:lnTo>
                  <a:pt x="1015" y="657"/>
                </a:lnTo>
                <a:lnTo>
                  <a:pt x="1026" y="634"/>
                </a:lnTo>
                <a:lnTo>
                  <a:pt x="1037" y="615"/>
                </a:lnTo>
                <a:lnTo>
                  <a:pt x="1046" y="603"/>
                </a:lnTo>
                <a:lnTo>
                  <a:pt x="1053" y="594"/>
                </a:lnTo>
                <a:lnTo>
                  <a:pt x="1059" y="593"/>
                </a:lnTo>
                <a:lnTo>
                  <a:pt x="1064" y="596"/>
                </a:lnTo>
                <a:lnTo>
                  <a:pt x="1067" y="606"/>
                </a:lnTo>
                <a:lnTo>
                  <a:pt x="1067" y="623"/>
                </a:lnTo>
                <a:lnTo>
                  <a:pt x="1064" y="647"/>
                </a:lnTo>
                <a:lnTo>
                  <a:pt x="1063" y="689"/>
                </a:lnTo>
                <a:lnTo>
                  <a:pt x="1070" y="732"/>
                </a:lnTo>
                <a:lnTo>
                  <a:pt x="1085" y="773"/>
                </a:lnTo>
                <a:lnTo>
                  <a:pt x="1105" y="816"/>
                </a:lnTo>
                <a:lnTo>
                  <a:pt x="1132" y="857"/>
                </a:lnTo>
                <a:lnTo>
                  <a:pt x="1162" y="900"/>
                </a:lnTo>
                <a:lnTo>
                  <a:pt x="1197" y="943"/>
                </a:lnTo>
                <a:lnTo>
                  <a:pt x="1235" y="985"/>
                </a:lnTo>
                <a:lnTo>
                  <a:pt x="1276" y="1028"/>
                </a:lnTo>
                <a:lnTo>
                  <a:pt x="1319" y="1071"/>
                </a:lnTo>
                <a:lnTo>
                  <a:pt x="1362" y="1114"/>
                </a:lnTo>
                <a:lnTo>
                  <a:pt x="1405" y="1158"/>
                </a:lnTo>
                <a:lnTo>
                  <a:pt x="1449" y="1202"/>
                </a:lnTo>
                <a:lnTo>
                  <a:pt x="1490" y="1247"/>
                </a:lnTo>
                <a:lnTo>
                  <a:pt x="1530" y="1293"/>
                </a:lnTo>
                <a:lnTo>
                  <a:pt x="1567" y="1339"/>
                </a:lnTo>
                <a:lnTo>
                  <a:pt x="1601" y="1385"/>
                </a:lnTo>
                <a:lnTo>
                  <a:pt x="1630" y="1433"/>
                </a:lnTo>
                <a:lnTo>
                  <a:pt x="1654" y="1482"/>
                </a:lnTo>
                <a:lnTo>
                  <a:pt x="1672" y="1532"/>
                </a:lnTo>
                <a:lnTo>
                  <a:pt x="1683" y="1584"/>
                </a:lnTo>
                <a:lnTo>
                  <a:pt x="1689" y="1638"/>
                </a:lnTo>
                <a:lnTo>
                  <a:pt x="1688" y="1692"/>
                </a:lnTo>
                <a:lnTo>
                  <a:pt x="1682" y="1747"/>
                </a:lnTo>
                <a:lnTo>
                  <a:pt x="1671" y="1801"/>
                </a:lnTo>
                <a:lnTo>
                  <a:pt x="1656" y="1853"/>
                </a:lnTo>
                <a:lnTo>
                  <a:pt x="1637" y="1906"/>
                </a:lnTo>
                <a:lnTo>
                  <a:pt x="1615" y="1956"/>
                </a:lnTo>
                <a:lnTo>
                  <a:pt x="1591" y="2005"/>
                </a:lnTo>
                <a:lnTo>
                  <a:pt x="1565" y="2052"/>
                </a:lnTo>
                <a:lnTo>
                  <a:pt x="1536" y="2096"/>
                </a:lnTo>
                <a:lnTo>
                  <a:pt x="1506" y="2137"/>
                </a:lnTo>
                <a:lnTo>
                  <a:pt x="1475" y="2173"/>
                </a:lnTo>
                <a:lnTo>
                  <a:pt x="1445" y="2207"/>
                </a:lnTo>
                <a:lnTo>
                  <a:pt x="1415" y="2237"/>
                </a:lnTo>
                <a:lnTo>
                  <a:pt x="1386" y="2262"/>
                </a:lnTo>
                <a:lnTo>
                  <a:pt x="1358" y="2284"/>
                </a:lnTo>
                <a:lnTo>
                  <a:pt x="1333" y="2299"/>
                </a:lnTo>
                <a:lnTo>
                  <a:pt x="1309" y="2308"/>
                </a:lnTo>
                <a:lnTo>
                  <a:pt x="1313" y="2245"/>
                </a:lnTo>
                <a:lnTo>
                  <a:pt x="1317" y="2182"/>
                </a:lnTo>
                <a:lnTo>
                  <a:pt x="1322" y="2119"/>
                </a:lnTo>
                <a:lnTo>
                  <a:pt x="1324" y="2058"/>
                </a:lnTo>
                <a:lnTo>
                  <a:pt x="1314" y="1920"/>
                </a:lnTo>
                <a:lnTo>
                  <a:pt x="1299" y="1787"/>
                </a:lnTo>
                <a:lnTo>
                  <a:pt x="1283" y="1659"/>
                </a:lnTo>
                <a:lnTo>
                  <a:pt x="1261" y="1537"/>
                </a:lnTo>
                <a:lnTo>
                  <a:pt x="1234" y="1419"/>
                </a:lnTo>
                <a:lnTo>
                  <a:pt x="1202" y="1306"/>
                </a:lnTo>
                <a:lnTo>
                  <a:pt x="1166" y="1199"/>
                </a:lnTo>
                <a:lnTo>
                  <a:pt x="1172" y="1225"/>
                </a:lnTo>
                <a:lnTo>
                  <a:pt x="1196" y="1343"/>
                </a:lnTo>
                <a:lnTo>
                  <a:pt x="1214" y="1462"/>
                </a:lnTo>
                <a:lnTo>
                  <a:pt x="1227" y="1584"/>
                </a:lnTo>
                <a:lnTo>
                  <a:pt x="1235" y="1704"/>
                </a:lnTo>
                <a:lnTo>
                  <a:pt x="1239" y="1826"/>
                </a:lnTo>
                <a:lnTo>
                  <a:pt x="1239" y="1948"/>
                </a:lnTo>
                <a:lnTo>
                  <a:pt x="1234" y="2089"/>
                </a:lnTo>
                <a:lnTo>
                  <a:pt x="1225" y="2231"/>
                </a:lnTo>
                <a:lnTo>
                  <a:pt x="1210" y="2372"/>
                </a:lnTo>
                <a:lnTo>
                  <a:pt x="1207" y="2413"/>
                </a:lnTo>
                <a:lnTo>
                  <a:pt x="1204" y="2459"/>
                </a:lnTo>
                <a:lnTo>
                  <a:pt x="1201" y="2512"/>
                </a:lnTo>
                <a:lnTo>
                  <a:pt x="1199" y="2569"/>
                </a:lnTo>
                <a:lnTo>
                  <a:pt x="1197" y="2627"/>
                </a:lnTo>
                <a:lnTo>
                  <a:pt x="1195" y="2686"/>
                </a:lnTo>
                <a:lnTo>
                  <a:pt x="1192" y="2747"/>
                </a:lnTo>
                <a:lnTo>
                  <a:pt x="1188" y="2804"/>
                </a:lnTo>
                <a:lnTo>
                  <a:pt x="1184" y="2858"/>
                </a:lnTo>
                <a:lnTo>
                  <a:pt x="1179" y="2908"/>
                </a:lnTo>
                <a:lnTo>
                  <a:pt x="1229" y="2908"/>
                </a:lnTo>
                <a:lnTo>
                  <a:pt x="1279" y="2908"/>
                </a:lnTo>
                <a:lnTo>
                  <a:pt x="1326" y="2908"/>
                </a:lnTo>
                <a:lnTo>
                  <a:pt x="1371" y="2908"/>
                </a:lnTo>
                <a:lnTo>
                  <a:pt x="1409" y="2907"/>
                </a:lnTo>
                <a:lnTo>
                  <a:pt x="1416" y="2807"/>
                </a:lnTo>
                <a:lnTo>
                  <a:pt x="1430" y="2709"/>
                </a:lnTo>
                <a:lnTo>
                  <a:pt x="1446" y="2616"/>
                </a:lnTo>
                <a:lnTo>
                  <a:pt x="1468" y="2526"/>
                </a:lnTo>
                <a:lnTo>
                  <a:pt x="1492" y="2439"/>
                </a:lnTo>
                <a:lnTo>
                  <a:pt x="1521" y="2355"/>
                </a:lnTo>
                <a:lnTo>
                  <a:pt x="1553" y="2275"/>
                </a:lnTo>
                <a:lnTo>
                  <a:pt x="1586" y="2197"/>
                </a:lnTo>
                <a:lnTo>
                  <a:pt x="1621" y="2123"/>
                </a:lnTo>
                <a:lnTo>
                  <a:pt x="1659" y="2050"/>
                </a:lnTo>
                <a:lnTo>
                  <a:pt x="1696" y="1981"/>
                </a:lnTo>
                <a:lnTo>
                  <a:pt x="1735" y="1914"/>
                </a:lnTo>
                <a:lnTo>
                  <a:pt x="1774" y="1848"/>
                </a:lnTo>
                <a:lnTo>
                  <a:pt x="1813" y="1786"/>
                </a:lnTo>
                <a:lnTo>
                  <a:pt x="1850" y="1725"/>
                </a:lnTo>
                <a:lnTo>
                  <a:pt x="1897" y="1650"/>
                </a:lnTo>
                <a:lnTo>
                  <a:pt x="1942" y="1576"/>
                </a:lnTo>
                <a:lnTo>
                  <a:pt x="1983" y="1505"/>
                </a:lnTo>
                <a:lnTo>
                  <a:pt x="2020" y="1436"/>
                </a:lnTo>
                <a:lnTo>
                  <a:pt x="2052" y="1367"/>
                </a:lnTo>
                <a:lnTo>
                  <a:pt x="2078" y="1299"/>
                </a:lnTo>
                <a:lnTo>
                  <a:pt x="2099" y="1231"/>
                </a:lnTo>
                <a:lnTo>
                  <a:pt x="2111" y="1165"/>
                </a:lnTo>
                <a:lnTo>
                  <a:pt x="2116" y="1098"/>
                </a:lnTo>
                <a:lnTo>
                  <a:pt x="2112" y="1019"/>
                </a:lnTo>
                <a:lnTo>
                  <a:pt x="2101" y="941"/>
                </a:lnTo>
                <a:lnTo>
                  <a:pt x="2084" y="866"/>
                </a:lnTo>
                <a:lnTo>
                  <a:pt x="2061" y="795"/>
                </a:lnTo>
                <a:lnTo>
                  <a:pt x="2032" y="724"/>
                </a:lnTo>
                <a:lnTo>
                  <a:pt x="1997" y="657"/>
                </a:lnTo>
                <a:lnTo>
                  <a:pt x="1956" y="594"/>
                </a:lnTo>
                <a:lnTo>
                  <a:pt x="1911" y="532"/>
                </a:lnTo>
                <a:lnTo>
                  <a:pt x="1860" y="476"/>
                </a:lnTo>
                <a:lnTo>
                  <a:pt x="1806" y="424"/>
                </a:lnTo>
                <a:lnTo>
                  <a:pt x="1747" y="376"/>
                </a:lnTo>
                <a:lnTo>
                  <a:pt x="1683" y="333"/>
                </a:lnTo>
                <a:lnTo>
                  <a:pt x="1616" y="294"/>
                </a:lnTo>
                <a:lnTo>
                  <a:pt x="1545" y="260"/>
                </a:lnTo>
                <a:lnTo>
                  <a:pt x="1472" y="233"/>
                </a:lnTo>
                <a:lnTo>
                  <a:pt x="1396" y="211"/>
                </a:lnTo>
                <a:lnTo>
                  <a:pt x="1317" y="195"/>
                </a:lnTo>
                <a:lnTo>
                  <a:pt x="1235" y="185"/>
                </a:lnTo>
                <a:lnTo>
                  <a:pt x="1154" y="181"/>
                </a:lnTo>
                <a:close/>
                <a:moveTo>
                  <a:pt x="1154" y="0"/>
                </a:moveTo>
                <a:lnTo>
                  <a:pt x="1248" y="4"/>
                </a:lnTo>
                <a:lnTo>
                  <a:pt x="1339" y="14"/>
                </a:lnTo>
                <a:lnTo>
                  <a:pt x="1430" y="32"/>
                </a:lnTo>
                <a:lnTo>
                  <a:pt x="1516" y="56"/>
                </a:lnTo>
                <a:lnTo>
                  <a:pt x="1601" y="87"/>
                </a:lnTo>
                <a:lnTo>
                  <a:pt x="1683" y="123"/>
                </a:lnTo>
                <a:lnTo>
                  <a:pt x="1760" y="165"/>
                </a:lnTo>
                <a:lnTo>
                  <a:pt x="1833" y="212"/>
                </a:lnTo>
                <a:lnTo>
                  <a:pt x="1902" y="265"/>
                </a:lnTo>
                <a:lnTo>
                  <a:pt x="1967" y="322"/>
                </a:lnTo>
                <a:lnTo>
                  <a:pt x="2028" y="384"/>
                </a:lnTo>
                <a:lnTo>
                  <a:pt x="2083" y="451"/>
                </a:lnTo>
                <a:lnTo>
                  <a:pt x="2132" y="520"/>
                </a:lnTo>
                <a:lnTo>
                  <a:pt x="2177" y="594"/>
                </a:lnTo>
                <a:lnTo>
                  <a:pt x="2216" y="672"/>
                </a:lnTo>
                <a:lnTo>
                  <a:pt x="2247" y="752"/>
                </a:lnTo>
                <a:lnTo>
                  <a:pt x="2272" y="835"/>
                </a:lnTo>
                <a:lnTo>
                  <a:pt x="2290" y="920"/>
                </a:lnTo>
                <a:lnTo>
                  <a:pt x="2302" y="1008"/>
                </a:lnTo>
                <a:lnTo>
                  <a:pt x="2306" y="1098"/>
                </a:lnTo>
                <a:lnTo>
                  <a:pt x="2302" y="1166"/>
                </a:lnTo>
                <a:lnTo>
                  <a:pt x="2293" y="1232"/>
                </a:lnTo>
                <a:lnTo>
                  <a:pt x="2277" y="1299"/>
                </a:lnTo>
                <a:lnTo>
                  <a:pt x="2257" y="1364"/>
                </a:lnTo>
                <a:lnTo>
                  <a:pt x="2230" y="1429"/>
                </a:lnTo>
                <a:lnTo>
                  <a:pt x="2201" y="1493"/>
                </a:lnTo>
                <a:lnTo>
                  <a:pt x="2169" y="1559"/>
                </a:lnTo>
                <a:lnTo>
                  <a:pt x="2132" y="1623"/>
                </a:lnTo>
                <a:lnTo>
                  <a:pt x="2094" y="1687"/>
                </a:lnTo>
                <a:lnTo>
                  <a:pt x="2054" y="1752"/>
                </a:lnTo>
                <a:lnTo>
                  <a:pt x="2014" y="1817"/>
                </a:lnTo>
                <a:lnTo>
                  <a:pt x="1977" y="1876"/>
                </a:lnTo>
                <a:lnTo>
                  <a:pt x="1940" y="1936"/>
                </a:lnTo>
                <a:lnTo>
                  <a:pt x="1903" y="1999"/>
                </a:lnTo>
                <a:lnTo>
                  <a:pt x="1866" y="2062"/>
                </a:lnTo>
                <a:lnTo>
                  <a:pt x="1831" y="2127"/>
                </a:lnTo>
                <a:lnTo>
                  <a:pt x="1796" y="2193"/>
                </a:lnTo>
                <a:lnTo>
                  <a:pt x="1764" y="2261"/>
                </a:lnTo>
                <a:lnTo>
                  <a:pt x="1732" y="2333"/>
                </a:lnTo>
                <a:lnTo>
                  <a:pt x="1703" y="2405"/>
                </a:lnTo>
                <a:lnTo>
                  <a:pt x="1678" y="2481"/>
                </a:lnTo>
                <a:lnTo>
                  <a:pt x="1655" y="2560"/>
                </a:lnTo>
                <a:lnTo>
                  <a:pt x="1635" y="2640"/>
                </a:lnTo>
                <a:lnTo>
                  <a:pt x="1619" y="2725"/>
                </a:lnTo>
                <a:lnTo>
                  <a:pt x="1607" y="2812"/>
                </a:lnTo>
                <a:lnTo>
                  <a:pt x="1600" y="2902"/>
                </a:lnTo>
                <a:lnTo>
                  <a:pt x="1597" y="2996"/>
                </a:lnTo>
                <a:lnTo>
                  <a:pt x="1597" y="3053"/>
                </a:lnTo>
                <a:lnTo>
                  <a:pt x="1600" y="3069"/>
                </a:lnTo>
                <a:lnTo>
                  <a:pt x="1601" y="3084"/>
                </a:lnTo>
                <a:lnTo>
                  <a:pt x="1601" y="3609"/>
                </a:lnTo>
                <a:lnTo>
                  <a:pt x="1597" y="3641"/>
                </a:lnTo>
                <a:lnTo>
                  <a:pt x="1586" y="3673"/>
                </a:lnTo>
                <a:lnTo>
                  <a:pt x="1569" y="3700"/>
                </a:lnTo>
                <a:lnTo>
                  <a:pt x="1545" y="3724"/>
                </a:lnTo>
                <a:lnTo>
                  <a:pt x="1518" y="3744"/>
                </a:lnTo>
                <a:lnTo>
                  <a:pt x="1486" y="3759"/>
                </a:lnTo>
                <a:lnTo>
                  <a:pt x="1450" y="3768"/>
                </a:lnTo>
                <a:lnTo>
                  <a:pt x="1413" y="3772"/>
                </a:lnTo>
                <a:lnTo>
                  <a:pt x="932" y="3772"/>
                </a:lnTo>
                <a:lnTo>
                  <a:pt x="894" y="3768"/>
                </a:lnTo>
                <a:lnTo>
                  <a:pt x="858" y="3759"/>
                </a:lnTo>
                <a:lnTo>
                  <a:pt x="827" y="3744"/>
                </a:lnTo>
                <a:lnTo>
                  <a:pt x="799" y="3724"/>
                </a:lnTo>
                <a:lnTo>
                  <a:pt x="776" y="3700"/>
                </a:lnTo>
                <a:lnTo>
                  <a:pt x="758" y="3673"/>
                </a:lnTo>
                <a:lnTo>
                  <a:pt x="747" y="3641"/>
                </a:lnTo>
                <a:lnTo>
                  <a:pt x="744" y="3609"/>
                </a:lnTo>
                <a:lnTo>
                  <a:pt x="744" y="3084"/>
                </a:lnTo>
                <a:lnTo>
                  <a:pt x="744" y="3080"/>
                </a:lnTo>
                <a:lnTo>
                  <a:pt x="745" y="3075"/>
                </a:lnTo>
                <a:lnTo>
                  <a:pt x="745" y="3072"/>
                </a:lnTo>
                <a:lnTo>
                  <a:pt x="745" y="3001"/>
                </a:lnTo>
                <a:lnTo>
                  <a:pt x="742" y="2907"/>
                </a:lnTo>
                <a:lnTo>
                  <a:pt x="735" y="2818"/>
                </a:lnTo>
                <a:lnTo>
                  <a:pt x="723" y="2732"/>
                </a:lnTo>
                <a:lnTo>
                  <a:pt x="706" y="2649"/>
                </a:lnTo>
                <a:lnTo>
                  <a:pt x="686" y="2569"/>
                </a:lnTo>
                <a:lnTo>
                  <a:pt x="663" y="2492"/>
                </a:lnTo>
                <a:lnTo>
                  <a:pt x="635" y="2418"/>
                </a:lnTo>
                <a:lnTo>
                  <a:pt x="606" y="2346"/>
                </a:lnTo>
                <a:lnTo>
                  <a:pt x="574" y="2276"/>
                </a:lnTo>
                <a:lnTo>
                  <a:pt x="540" y="2210"/>
                </a:lnTo>
                <a:lnTo>
                  <a:pt x="504" y="2144"/>
                </a:lnTo>
                <a:lnTo>
                  <a:pt x="468" y="2080"/>
                </a:lnTo>
                <a:lnTo>
                  <a:pt x="429" y="2019"/>
                </a:lnTo>
                <a:lnTo>
                  <a:pt x="392" y="1959"/>
                </a:lnTo>
                <a:lnTo>
                  <a:pt x="353" y="1900"/>
                </a:lnTo>
                <a:lnTo>
                  <a:pt x="314" y="1842"/>
                </a:lnTo>
                <a:lnTo>
                  <a:pt x="271" y="1776"/>
                </a:lnTo>
                <a:lnTo>
                  <a:pt x="229" y="1709"/>
                </a:lnTo>
                <a:lnTo>
                  <a:pt x="188" y="1644"/>
                </a:lnTo>
                <a:lnTo>
                  <a:pt x="149" y="1579"/>
                </a:lnTo>
                <a:lnTo>
                  <a:pt x="113" y="1512"/>
                </a:lnTo>
                <a:lnTo>
                  <a:pt x="82" y="1446"/>
                </a:lnTo>
                <a:lnTo>
                  <a:pt x="54" y="1378"/>
                </a:lnTo>
                <a:lnTo>
                  <a:pt x="31" y="1310"/>
                </a:lnTo>
                <a:lnTo>
                  <a:pt x="14" y="1241"/>
                </a:lnTo>
                <a:lnTo>
                  <a:pt x="3" y="1170"/>
                </a:lnTo>
                <a:lnTo>
                  <a:pt x="0" y="1098"/>
                </a:lnTo>
                <a:lnTo>
                  <a:pt x="0" y="1098"/>
                </a:lnTo>
                <a:lnTo>
                  <a:pt x="5" y="1008"/>
                </a:lnTo>
                <a:lnTo>
                  <a:pt x="15" y="920"/>
                </a:lnTo>
                <a:lnTo>
                  <a:pt x="34" y="835"/>
                </a:lnTo>
                <a:lnTo>
                  <a:pt x="59" y="752"/>
                </a:lnTo>
                <a:lnTo>
                  <a:pt x="91" y="672"/>
                </a:lnTo>
                <a:lnTo>
                  <a:pt x="129" y="594"/>
                </a:lnTo>
                <a:lnTo>
                  <a:pt x="173" y="520"/>
                </a:lnTo>
                <a:lnTo>
                  <a:pt x="223" y="451"/>
                </a:lnTo>
                <a:lnTo>
                  <a:pt x="278" y="384"/>
                </a:lnTo>
                <a:lnTo>
                  <a:pt x="339" y="322"/>
                </a:lnTo>
                <a:lnTo>
                  <a:pt x="404" y="265"/>
                </a:lnTo>
                <a:lnTo>
                  <a:pt x="472" y="212"/>
                </a:lnTo>
                <a:lnTo>
                  <a:pt x="546" y="165"/>
                </a:lnTo>
                <a:lnTo>
                  <a:pt x="624" y="123"/>
                </a:lnTo>
                <a:lnTo>
                  <a:pt x="705" y="87"/>
                </a:lnTo>
                <a:lnTo>
                  <a:pt x="789" y="56"/>
                </a:lnTo>
                <a:lnTo>
                  <a:pt x="876" y="32"/>
                </a:lnTo>
                <a:lnTo>
                  <a:pt x="967" y="14"/>
                </a:lnTo>
                <a:lnTo>
                  <a:pt x="1058" y="4"/>
                </a:lnTo>
                <a:lnTo>
                  <a:pt x="115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Rectangle 24">
            <a:extLst>
              <a:ext uri="{FF2B5EF4-FFF2-40B4-BE49-F238E27FC236}">
                <a16:creationId xmlns:a16="http://schemas.microsoft.com/office/drawing/2014/main" id="{F250C3DE-69D1-424F-9EAB-479F3B37BF2B}"/>
              </a:ext>
            </a:extLst>
          </p:cNvPr>
          <p:cNvSpPr/>
          <p:nvPr/>
        </p:nvSpPr>
        <p:spPr>
          <a:xfrm>
            <a:off x="0" y="6175415"/>
            <a:ext cx="12192000" cy="68258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6" name="Rectangle 25">
            <a:extLst>
              <a:ext uri="{FF2B5EF4-FFF2-40B4-BE49-F238E27FC236}">
                <a16:creationId xmlns:a16="http://schemas.microsoft.com/office/drawing/2014/main" id="{EB032073-EBA9-0942-AA48-8A30BCCD0DAE}"/>
              </a:ext>
            </a:extLst>
          </p:cNvPr>
          <p:cNvSpPr/>
          <p:nvPr/>
        </p:nvSpPr>
        <p:spPr>
          <a:xfrm>
            <a:off x="638757" y="6305278"/>
            <a:ext cx="2071786" cy="340542"/>
          </a:xfrm>
          <a:prstGeom prst="rect">
            <a:avLst/>
          </a:prstGeom>
        </p:spPr>
        <p:txBody>
          <a:bodyPr wrap="square">
            <a:spAutoFit/>
          </a:bodyPr>
          <a:lstStyle/>
          <a:p>
            <a:pPr>
              <a:lnSpc>
                <a:spcPct val="150000"/>
              </a:lnSpc>
            </a:pPr>
            <a:r>
              <a:rPr lang="en-IN" sz="1200" dirty="0">
                <a:solidFill>
                  <a:schemeClr val="bg1">
                    <a:lumMod val="50000"/>
                  </a:schemeClr>
                </a:solidFill>
                <a:latin typeface="Open Sans" panose="020B0606030504020204" pitchFamily="34" charset="0"/>
              </a:rPr>
              <a:t>PLANT AI MATE</a:t>
            </a:r>
            <a:endParaRPr lang="en-US" sz="1200" b="1" dirty="0">
              <a:solidFill>
                <a:schemeClr val="bg1">
                  <a:lumMod val="50000"/>
                </a:schemeClr>
              </a:solidFill>
              <a:latin typeface="Open Sans" panose="020B0606030504020204" pitchFamily="34" charset="0"/>
            </a:endParaRPr>
          </a:p>
        </p:txBody>
      </p:sp>
      <p:sp>
        <p:nvSpPr>
          <p:cNvPr id="27" name="Rectangle: Rounded Corners 44">
            <a:extLst>
              <a:ext uri="{FF2B5EF4-FFF2-40B4-BE49-F238E27FC236}">
                <a16:creationId xmlns:a16="http://schemas.microsoft.com/office/drawing/2014/main" id="{BBA09793-4901-C64B-B729-5B9039332FDA}"/>
              </a:ext>
            </a:extLst>
          </p:cNvPr>
          <p:cNvSpPr/>
          <p:nvPr/>
        </p:nvSpPr>
        <p:spPr>
          <a:xfrm>
            <a:off x="757985" y="583484"/>
            <a:ext cx="1454863" cy="2930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SKYNET 1.0</a:t>
            </a:r>
            <a:endParaRPr lang="en-US" sz="900" b="1" dirty="0">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 name="Freeform 27">
            <a:extLst>
              <a:ext uri="{FF2B5EF4-FFF2-40B4-BE49-F238E27FC236}">
                <a16:creationId xmlns:a16="http://schemas.microsoft.com/office/drawing/2014/main" id="{DFCD4038-11BC-8B4D-A1C2-26B9282BED68}"/>
              </a:ext>
            </a:extLst>
          </p:cNvPr>
          <p:cNvSpPr/>
          <p:nvPr/>
        </p:nvSpPr>
        <p:spPr>
          <a:xfrm flipH="1">
            <a:off x="11799861" y="290444"/>
            <a:ext cx="392139" cy="784278"/>
          </a:xfrm>
          <a:custGeom>
            <a:avLst/>
            <a:gdLst>
              <a:gd name="connsiteX0" fmla="*/ 0 w 392139"/>
              <a:gd name="connsiteY0" fmla="*/ 0 h 784278"/>
              <a:gd name="connsiteX1" fmla="*/ 392139 w 392139"/>
              <a:gd name="connsiteY1" fmla="*/ 392139 h 784278"/>
              <a:gd name="connsiteX2" fmla="*/ 0 w 392139"/>
              <a:gd name="connsiteY2" fmla="*/ 784278 h 784278"/>
            </a:gdLst>
            <a:ahLst/>
            <a:cxnLst>
              <a:cxn ang="0">
                <a:pos x="connsiteX0" y="connsiteY0"/>
              </a:cxn>
              <a:cxn ang="0">
                <a:pos x="connsiteX1" y="connsiteY1"/>
              </a:cxn>
              <a:cxn ang="0">
                <a:pos x="connsiteX2" y="connsiteY2"/>
              </a:cxn>
            </a:cxnLst>
            <a:rect l="l" t="t" r="r" b="b"/>
            <a:pathLst>
              <a:path w="392139" h="784278">
                <a:moveTo>
                  <a:pt x="0" y="0"/>
                </a:moveTo>
                <a:cubicBezTo>
                  <a:pt x="216572" y="0"/>
                  <a:pt x="392139" y="175567"/>
                  <a:pt x="392139" y="392139"/>
                </a:cubicBezTo>
                <a:cubicBezTo>
                  <a:pt x="392139" y="608711"/>
                  <a:pt x="216572" y="784278"/>
                  <a:pt x="0" y="78427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Rectangle 28">
            <a:extLst>
              <a:ext uri="{FF2B5EF4-FFF2-40B4-BE49-F238E27FC236}">
                <a16:creationId xmlns:a16="http://schemas.microsoft.com/office/drawing/2014/main" id="{E36E355A-F979-2C45-8193-74F24E4F574F}"/>
              </a:ext>
            </a:extLst>
          </p:cNvPr>
          <p:cNvSpPr/>
          <p:nvPr/>
        </p:nvSpPr>
        <p:spPr>
          <a:xfrm>
            <a:off x="9246637" y="6305278"/>
            <a:ext cx="2406738" cy="339837"/>
          </a:xfrm>
          <a:prstGeom prst="rect">
            <a:avLst/>
          </a:prstGeom>
        </p:spPr>
        <p:txBody>
          <a:bodyPr wrap="square">
            <a:spAutoFit/>
          </a:bodyPr>
          <a:lstStyle/>
          <a:p>
            <a:pPr algn="r">
              <a:lnSpc>
                <a:spcPct val="150000"/>
              </a:lnSpc>
            </a:pPr>
            <a:r>
              <a:rPr lang="en-US" sz="1200" dirty="0">
                <a:solidFill>
                  <a:schemeClr val="bg1">
                    <a:lumMod val="50000"/>
                  </a:schemeClr>
                </a:solidFill>
                <a:latin typeface="Open Sans" panose="020B0606030504020204" pitchFamily="34" charset="0"/>
              </a:rPr>
              <a:t>GCT IEEE STUDENT BRANCH</a:t>
            </a:r>
            <a:endParaRPr lang="en-US" sz="1200" b="1" dirty="0">
              <a:solidFill>
                <a:schemeClr val="bg1">
                  <a:lumMod val="50000"/>
                </a:schemeClr>
              </a:solidFill>
              <a:latin typeface="Open Sans" panose="020B0606030504020204" pitchFamily="34" charset="0"/>
            </a:endParaRPr>
          </a:p>
        </p:txBody>
      </p:sp>
      <p:grpSp>
        <p:nvGrpSpPr>
          <p:cNvPr id="24" name="Group 23">
            <a:extLst>
              <a:ext uri="{FF2B5EF4-FFF2-40B4-BE49-F238E27FC236}">
                <a16:creationId xmlns:a16="http://schemas.microsoft.com/office/drawing/2014/main" id="{924F5249-0592-4B53-AB2F-888189671127}"/>
              </a:ext>
            </a:extLst>
          </p:cNvPr>
          <p:cNvGrpSpPr/>
          <p:nvPr/>
        </p:nvGrpSpPr>
        <p:grpSpPr>
          <a:xfrm>
            <a:off x="7291558" y="2953065"/>
            <a:ext cx="3910157" cy="1262852"/>
            <a:chOff x="1185184" y="2953065"/>
            <a:chExt cx="3910157" cy="1262852"/>
          </a:xfrm>
        </p:grpSpPr>
        <p:sp>
          <p:nvSpPr>
            <p:cNvPr id="30" name="Rectangle: Rounded Corners 10">
              <a:extLst>
                <a:ext uri="{FF2B5EF4-FFF2-40B4-BE49-F238E27FC236}">
                  <a16:creationId xmlns:a16="http://schemas.microsoft.com/office/drawing/2014/main" id="{C4DE4E4A-FF3E-4908-AF2C-18889DDF6400}"/>
                </a:ext>
              </a:extLst>
            </p:cNvPr>
            <p:cNvSpPr/>
            <p:nvPr/>
          </p:nvSpPr>
          <p:spPr>
            <a:xfrm>
              <a:off x="1185184" y="2953065"/>
              <a:ext cx="3446427" cy="1262852"/>
            </a:xfrm>
            <a:prstGeom prst="roundRect">
              <a:avLst>
                <a:gd name="adj" fmla="val 12948"/>
              </a:avLst>
            </a:prstGeom>
            <a:solidFill>
              <a:schemeClr val="bg1"/>
            </a:solidFill>
            <a:ln>
              <a:noFill/>
            </a:ln>
            <a:effectLst>
              <a:outerShdw blurRad="381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81EBAE47-EEF2-4042-A399-65C364631FA4}"/>
                </a:ext>
              </a:extLst>
            </p:cNvPr>
            <p:cNvSpPr/>
            <p:nvPr/>
          </p:nvSpPr>
          <p:spPr>
            <a:xfrm>
              <a:off x="1440734" y="3438410"/>
              <a:ext cx="2378524" cy="319831"/>
            </a:xfrm>
            <a:prstGeom prst="rect">
              <a:avLst/>
            </a:prstGeom>
          </p:spPr>
          <p:txBody>
            <a:bodyPr wrap="square">
              <a:spAutoFit/>
            </a:bodyPr>
            <a:lstStyle/>
            <a:p>
              <a:pPr algn="ctr">
                <a:lnSpc>
                  <a:spcPct val="150000"/>
                </a:lnSpc>
              </a:pPr>
              <a:r>
                <a:rPr lang="en-US" sz="1100" dirty="0">
                  <a:solidFill>
                    <a:schemeClr val="bg1">
                      <a:lumMod val="50000"/>
                    </a:schemeClr>
                  </a:solidFill>
                  <a:latin typeface="Open Sans" panose="020B0606030504020204" pitchFamily="34" charset="0"/>
                </a:rPr>
                <a:t>Page 5</a:t>
              </a:r>
              <a:endParaRPr lang="en-US" sz="1100" dirty="0">
                <a:solidFill>
                  <a:schemeClr val="bg1">
                    <a:lumMod val="50000"/>
                  </a:schemeClr>
                </a:solidFill>
                <a:latin typeface="DauphinPlain"/>
              </a:endParaRPr>
            </a:p>
          </p:txBody>
        </p:sp>
        <p:sp>
          <p:nvSpPr>
            <p:cNvPr id="32" name="Rectangle 31">
              <a:extLst>
                <a:ext uri="{FF2B5EF4-FFF2-40B4-BE49-F238E27FC236}">
                  <a16:creationId xmlns:a16="http://schemas.microsoft.com/office/drawing/2014/main" id="{F717EE17-0E37-4542-B5D3-AFFD16ABD2D8}"/>
                </a:ext>
              </a:extLst>
            </p:cNvPr>
            <p:cNvSpPr/>
            <p:nvPr/>
          </p:nvSpPr>
          <p:spPr>
            <a:xfrm>
              <a:off x="1741987" y="3130633"/>
              <a:ext cx="1815352" cy="307777"/>
            </a:xfrm>
            <a:prstGeom prst="rect">
              <a:avLst/>
            </a:prstGeom>
          </p:spPr>
          <p:txBody>
            <a:bodyPr wrap="square">
              <a:spAutoFit/>
            </a:bodyPr>
            <a:lstStyle/>
            <a:p>
              <a:pPr algn="ctr"/>
              <a:r>
                <a:rPr lang="en-GB" sz="1400" b="1" dirty="0">
                  <a:solidFill>
                    <a:schemeClr val="tx1">
                      <a:lumMod val="95000"/>
                      <a:lumOff val="5000"/>
                    </a:schemeClr>
                  </a:solidFill>
                  <a:latin typeface="Barlow Condensed" pitchFamily="2" charset="77"/>
                  <a:ea typeface="Noto Serif" panose="02020600060500020200" pitchFamily="18" charset="0"/>
                  <a:cs typeface="Noto Serif" panose="02020600060500020200" pitchFamily="18" charset="0"/>
                </a:rPr>
                <a:t>Applications</a:t>
              </a:r>
              <a:endParaRPr lang="en-US" sz="1400" b="1" dirty="0">
                <a:solidFill>
                  <a:schemeClr val="tx1">
                    <a:lumMod val="95000"/>
                    <a:lumOff val="5000"/>
                  </a:schemeClr>
                </a:solidFill>
                <a:latin typeface="Barlow Condensed" pitchFamily="2" charset="77"/>
                <a:ea typeface="Noto Serif" panose="02020600060500020200" pitchFamily="18" charset="0"/>
                <a:cs typeface="Noto Serif" panose="02020600060500020200" pitchFamily="18" charset="0"/>
              </a:endParaRPr>
            </a:p>
          </p:txBody>
        </p:sp>
        <p:sp>
          <p:nvSpPr>
            <p:cNvPr id="33" name="Oval 32">
              <a:extLst>
                <a:ext uri="{FF2B5EF4-FFF2-40B4-BE49-F238E27FC236}">
                  <a16:creationId xmlns:a16="http://schemas.microsoft.com/office/drawing/2014/main" id="{41C9406A-A109-43EF-8213-5636A5398537}"/>
                </a:ext>
              </a:extLst>
            </p:cNvPr>
            <p:cNvSpPr/>
            <p:nvPr/>
          </p:nvSpPr>
          <p:spPr>
            <a:xfrm>
              <a:off x="4167881" y="3130633"/>
              <a:ext cx="927460" cy="927460"/>
            </a:xfrm>
            <a:prstGeom prst="ellipse">
              <a:avLst/>
            </a:prstGeom>
            <a:solidFill>
              <a:schemeClr val="accent1"/>
            </a:solidFill>
            <a:ln>
              <a:noFill/>
            </a:ln>
            <a:effectLst>
              <a:outerShdw blurRad="508000" dist="50800" dir="5400000" sx="102000" sy="102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A047B90F-9C67-440B-96B3-98430C9C051C}"/>
              </a:ext>
            </a:extLst>
          </p:cNvPr>
          <p:cNvGrpSpPr/>
          <p:nvPr/>
        </p:nvGrpSpPr>
        <p:grpSpPr>
          <a:xfrm>
            <a:off x="7374490" y="4433690"/>
            <a:ext cx="3910157" cy="1262852"/>
            <a:chOff x="1185184" y="4434393"/>
            <a:chExt cx="3910157" cy="1262852"/>
          </a:xfrm>
        </p:grpSpPr>
        <p:sp>
          <p:nvSpPr>
            <p:cNvPr id="39" name="Rectangle: Rounded Corners 10">
              <a:extLst>
                <a:ext uri="{FF2B5EF4-FFF2-40B4-BE49-F238E27FC236}">
                  <a16:creationId xmlns:a16="http://schemas.microsoft.com/office/drawing/2014/main" id="{FFDA1E2C-6A13-41E7-8066-5DF5A95323F5}"/>
                </a:ext>
              </a:extLst>
            </p:cNvPr>
            <p:cNvSpPr/>
            <p:nvPr/>
          </p:nvSpPr>
          <p:spPr>
            <a:xfrm>
              <a:off x="1185184" y="4434393"/>
              <a:ext cx="3446427" cy="1262852"/>
            </a:xfrm>
            <a:prstGeom prst="roundRect">
              <a:avLst>
                <a:gd name="adj" fmla="val 12948"/>
              </a:avLst>
            </a:prstGeom>
            <a:solidFill>
              <a:schemeClr val="bg1"/>
            </a:solidFill>
            <a:ln>
              <a:noFill/>
            </a:ln>
            <a:effectLst>
              <a:outerShdw blurRad="381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57070E6D-F752-41B7-9892-3D6E64865D09}"/>
                </a:ext>
              </a:extLst>
            </p:cNvPr>
            <p:cNvSpPr/>
            <p:nvPr/>
          </p:nvSpPr>
          <p:spPr>
            <a:xfrm>
              <a:off x="1440734" y="4919738"/>
              <a:ext cx="2378524" cy="319831"/>
            </a:xfrm>
            <a:prstGeom prst="rect">
              <a:avLst/>
            </a:prstGeom>
          </p:spPr>
          <p:txBody>
            <a:bodyPr wrap="square">
              <a:spAutoFit/>
            </a:bodyPr>
            <a:lstStyle/>
            <a:p>
              <a:pPr algn="ctr">
                <a:lnSpc>
                  <a:spcPct val="150000"/>
                </a:lnSpc>
              </a:pPr>
              <a:r>
                <a:rPr lang="en-US" sz="1100" dirty="0">
                  <a:solidFill>
                    <a:schemeClr val="bg1">
                      <a:lumMod val="50000"/>
                    </a:schemeClr>
                  </a:solidFill>
                  <a:latin typeface="Open Sans" panose="020B0606030504020204" pitchFamily="34" charset="0"/>
                </a:rPr>
                <a:t>Page 7-8</a:t>
              </a:r>
              <a:endParaRPr lang="en-US" sz="1100" dirty="0">
                <a:solidFill>
                  <a:schemeClr val="bg1">
                    <a:lumMod val="50000"/>
                  </a:schemeClr>
                </a:solidFill>
                <a:latin typeface="DauphinPlain"/>
              </a:endParaRPr>
            </a:p>
          </p:txBody>
        </p:sp>
        <p:sp>
          <p:nvSpPr>
            <p:cNvPr id="41" name="Rectangle 40">
              <a:extLst>
                <a:ext uri="{FF2B5EF4-FFF2-40B4-BE49-F238E27FC236}">
                  <a16:creationId xmlns:a16="http://schemas.microsoft.com/office/drawing/2014/main" id="{7EAD59A1-DC29-485D-BA55-5405D3298C84}"/>
                </a:ext>
              </a:extLst>
            </p:cNvPr>
            <p:cNvSpPr/>
            <p:nvPr/>
          </p:nvSpPr>
          <p:spPr>
            <a:xfrm>
              <a:off x="1381202" y="4611961"/>
              <a:ext cx="2536922" cy="307777"/>
            </a:xfrm>
            <a:prstGeom prst="rect">
              <a:avLst/>
            </a:prstGeom>
          </p:spPr>
          <p:txBody>
            <a:bodyPr wrap="square">
              <a:spAutoFit/>
            </a:bodyPr>
            <a:lstStyle/>
            <a:p>
              <a:pPr algn="ctr"/>
              <a:endParaRPr lang="en-US" sz="1400" b="1" dirty="0">
                <a:solidFill>
                  <a:schemeClr val="tx1">
                    <a:lumMod val="95000"/>
                    <a:lumOff val="5000"/>
                  </a:schemeClr>
                </a:solidFill>
                <a:latin typeface="Barlow Condensed" pitchFamily="2" charset="77"/>
                <a:ea typeface="Noto Serif" panose="02020600060500020200" pitchFamily="18" charset="0"/>
                <a:cs typeface="Noto Serif" panose="02020600060500020200" pitchFamily="18" charset="0"/>
              </a:endParaRPr>
            </a:p>
          </p:txBody>
        </p:sp>
        <p:sp>
          <p:nvSpPr>
            <p:cNvPr id="42" name="Oval 41">
              <a:extLst>
                <a:ext uri="{FF2B5EF4-FFF2-40B4-BE49-F238E27FC236}">
                  <a16:creationId xmlns:a16="http://schemas.microsoft.com/office/drawing/2014/main" id="{7F711812-1BD9-44D3-9232-A2879CE24C31}"/>
                </a:ext>
              </a:extLst>
            </p:cNvPr>
            <p:cNvSpPr/>
            <p:nvPr/>
          </p:nvSpPr>
          <p:spPr>
            <a:xfrm>
              <a:off x="4167881" y="4611961"/>
              <a:ext cx="927460" cy="927460"/>
            </a:xfrm>
            <a:prstGeom prst="ellipse">
              <a:avLst/>
            </a:prstGeom>
            <a:solidFill>
              <a:schemeClr val="accent2"/>
            </a:solidFill>
            <a:ln>
              <a:noFill/>
            </a:ln>
            <a:effectLst>
              <a:outerShdw blurRad="508000" dist="50800" dir="5400000" sx="102000" sy="102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C03D6C76-2D62-4A25-8856-559A8FB0F530}"/>
              </a:ext>
            </a:extLst>
          </p:cNvPr>
          <p:cNvSpPr txBox="1"/>
          <p:nvPr/>
        </p:nvSpPr>
        <p:spPr>
          <a:xfrm>
            <a:off x="7211390" y="4536263"/>
            <a:ext cx="3215824" cy="307777"/>
          </a:xfrm>
          <a:prstGeom prst="rect">
            <a:avLst/>
          </a:prstGeom>
          <a:noFill/>
        </p:spPr>
        <p:txBody>
          <a:bodyPr wrap="square">
            <a:spAutoFit/>
          </a:bodyPr>
          <a:lstStyle/>
          <a:p>
            <a:pPr algn="ctr"/>
            <a:r>
              <a:rPr lang="en-GB" sz="1400" b="1" dirty="0">
                <a:solidFill>
                  <a:schemeClr val="tx1">
                    <a:lumMod val="95000"/>
                    <a:lumOff val="5000"/>
                  </a:schemeClr>
                </a:solidFill>
                <a:latin typeface="Barlow Condensed" pitchFamily="2" charset="77"/>
                <a:ea typeface="Noto Serif" panose="02020600060500020200" pitchFamily="18" charset="0"/>
                <a:cs typeface="Noto Serif" panose="02020600060500020200" pitchFamily="18" charset="0"/>
              </a:rPr>
              <a:t>Marketing/Budget and Conclusion</a:t>
            </a:r>
            <a:endParaRPr lang="en-US" sz="1400" b="1" dirty="0">
              <a:solidFill>
                <a:schemeClr val="tx1">
                  <a:lumMod val="95000"/>
                  <a:lumOff val="5000"/>
                </a:schemeClr>
              </a:solidFill>
              <a:latin typeface="Barlow Condensed" pitchFamily="2" charset="77"/>
              <a:ea typeface="Noto Serif" panose="02020600060500020200" pitchFamily="18" charset="0"/>
              <a:cs typeface="Noto Serif" panose="02020600060500020200" pitchFamily="18" charset="0"/>
            </a:endParaRPr>
          </a:p>
        </p:txBody>
      </p:sp>
      <p:pic>
        <p:nvPicPr>
          <p:cNvPr id="12" name="Graphic 11" descr="Puppet with solid fill">
            <a:extLst>
              <a:ext uri="{FF2B5EF4-FFF2-40B4-BE49-F238E27FC236}">
                <a16:creationId xmlns:a16="http://schemas.microsoft.com/office/drawing/2014/main" id="{E5A02BBB-5A53-418F-AC73-C081FDD2A4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10953" y="3255348"/>
            <a:ext cx="699469" cy="699469"/>
          </a:xfrm>
          <a:prstGeom prst="rect">
            <a:avLst/>
          </a:prstGeom>
        </p:spPr>
      </p:pic>
      <p:sp>
        <p:nvSpPr>
          <p:cNvPr id="23" name="Freeform 126">
            <a:extLst>
              <a:ext uri="{FF2B5EF4-FFF2-40B4-BE49-F238E27FC236}">
                <a16:creationId xmlns:a16="http://schemas.microsoft.com/office/drawing/2014/main" id="{CB8730EA-03BE-2F42-8C0E-9147E133C4FC}"/>
              </a:ext>
            </a:extLst>
          </p:cNvPr>
          <p:cNvSpPr>
            <a:spLocks noEditPoints="1"/>
          </p:cNvSpPr>
          <p:nvPr/>
        </p:nvSpPr>
        <p:spPr bwMode="auto">
          <a:xfrm>
            <a:off x="4381854" y="4791731"/>
            <a:ext cx="499514" cy="524002"/>
          </a:xfrm>
          <a:custGeom>
            <a:avLst/>
            <a:gdLst>
              <a:gd name="T0" fmla="*/ 1564 w 3059"/>
              <a:gd name="T1" fmla="*/ 2008 h 3212"/>
              <a:gd name="T2" fmla="*/ 1382 w 3059"/>
              <a:gd name="T3" fmla="*/ 2325 h 3212"/>
              <a:gd name="T4" fmla="*/ 1295 w 3059"/>
              <a:gd name="T5" fmla="*/ 2832 h 3212"/>
              <a:gd name="T6" fmla="*/ 1343 w 3059"/>
              <a:gd name="T7" fmla="*/ 3141 h 3212"/>
              <a:gd name="T8" fmla="*/ 1248 w 3059"/>
              <a:gd name="T9" fmla="*/ 3211 h 3212"/>
              <a:gd name="T10" fmla="*/ 1185 w 3059"/>
              <a:gd name="T11" fmla="*/ 3060 h 3212"/>
              <a:gd name="T12" fmla="*/ 1144 w 3059"/>
              <a:gd name="T13" fmla="*/ 2683 h 3212"/>
              <a:gd name="T14" fmla="*/ 963 w 3059"/>
              <a:gd name="T15" fmla="*/ 2290 h 3212"/>
              <a:gd name="T16" fmla="*/ 1178 w 3059"/>
              <a:gd name="T17" fmla="*/ 2558 h 3212"/>
              <a:gd name="T18" fmla="*/ 1356 w 3059"/>
              <a:gd name="T19" fmla="*/ 2122 h 3212"/>
              <a:gd name="T20" fmla="*/ 330 w 3059"/>
              <a:gd name="T21" fmla="*/ 1579 h 3212"/>
              <a:gd name="T22" fmla="*/ 696 w 3059"/>
              <a:gd name="T23" fmla="*/ 1656 h 3212"/>
              <a:gd name="T24" fmla="*/ 968 w 3059"/>
              <a:gd name="T25" fmla="*/ 1870 h 3212"/>
              <a:gd name="T26" fmla="*/ 985 w 3059"/>
              <a:gd name="T27" fmla="*/ 2232 h 3212"/>
              <a:gd name="T28" fmla="*/ 607 w 3059"/>
              <a:gd name="T29" fmla="*/ 1928 h 3212"/>
              <a:gd name="T30" fmla="*/ 880 w 3059"/>
              <a:gd name="T31" fmla="*/ 2190 h 3212"/>
              <a:gd name="T32" fmla="*/ 787 w 3059"/>
              <a:gd name="T33" fmla="*/ 2463 h 3212"/>
              <a:gd name="T34" fmla="*/ 495 w 3059"/>
              <a:gd name="T35" fmla="*/ 2393 h 3212"/>
              <a:gd name="T36" fmla="*/ 273 w 3059"/>
              <a:gd name="T37" fmla="*/ 2126 h 3212"/>
              <a:gd name="T38" fmla="*/ 104 w 3059"/>
              <a:gd name="T39" fmla="*/ 1749 h 3212"/>
              <a:gd name="T40" fmla="*/ 0 w 3059"/>
              <a:gd name="T41" fmla="*/ 1575 h 3212"/>
              <a:gd name="T42" fmla="*/ 153 w 3059"/>
              <a:gd name="T43" fmla="*/ 1571 h 3212"/>
              <a:gd name="T44" fmla="*/ 3023 w 3059"/>
              <a:gd name="T45" fmla="*/ 568 h 3212"/>
              <a:gd name="T46" fmla="*/ 3010 w 3059"/>
              <a:gd name="T47" fmla="*/ 1343 h 3212"/>
              <a:gd name="T48" fmla="*/ 2674 w 3059"/>
              <a:gd name="T49" fmla="*/ 1971 h 3212"/>
              <a:gd name="T50" fmla="*/ 2184 w 3059"/>
              <a:gd name="T51" fmla="*/ 2226 h 3212"/>
              <a:gd name="T52" fmla="*/ 1778 w 3059"/>
              <a:gd name="T53" fmla="*/ 2147 h 3212"/>
              <a:gd name="T54" fmla="*/ 1631 w 3059"/>
              <a:gd name="T55" fmla="*/ 1969 h 3212"/>
              <a:gd name="T56" fmla="*/ 1862 w 3059"/>
              <a:gd name="T57" fmla="*/ 1743 h 3212"/>
              <a:gd name="T58" fmla="*/ 2220 w 3059"/>
              <a:gd name="T59" fmla="*/ 1666 h 3212"/>
              <a:gd name="T60" fmla="*/ 2550 w 3059"/>
              <a:gd name="T61" fmla="*/ 1589 h 3212"/>
              <a:gd name="T62" fmla="*/ 2348 w 3059"/>
              <a:gd name="T63" fmla="*/ 1602 h 3212"/>
              <a:gd name="T64" fmla="*/ 2075 w 3059"/>
              <a:gd name="T65" fmla="*/ 1565 h 3212"/>
              <a:gd name="T66" fmla="*/ 2273 w 3059"/>
              <a:gd name="T67" fmla="*/ 1415 h 3212"/>
              <a:gd name="T68" fmla="*/ 2505 w 3059"/>
              <a:gd name="T69" fmla="*/ 1263 h 3212"/>
              <a:gd name="T70" fmla="*/ 2775 w 3059"/>
              <a:gd name="T71" fmla="*/ 1142 h 3212"/>
              <a:gd name="T72" fmla="*/ 2814 w 3059"/>
              <a:gd name="T73" fmla="*/ 1100 h 3212"/>
              <a:gd name="T74" fmla="*/ 2504 w 3059"/>
              <a:gd name="T75" fmla="*/ 1178 h 3212"/>
              <a:gd name="T76" fmla="*/ 2705 w 3059"/>
              <a:gd name="T77" fmla="*/ 696 h 3212"/>
              <a:gd name="T78" fmla="*/ 2707 w 3059"/>
              <a:gd name="T79" fmla="*/ 600 h 3212"/>
              <a:gd name="T80" fmla="*/ 2558 w 3059"/>
              <a:gd name="T81" fmla="*/ 918 h 3212"/>
              <a:gd name="T82" fmla="*/ 2409 w 3059"/>
              <a:gd name="T83" fmla="*/ 910 h 3212"/>
              <a:gd name="T84" fmla="*/ 2423 w 3059"/>
              <a:gd name="T85" fmla="*/ 788 h 3212"/>
              <a:gd name="T86" fmla="*/ 2343 w 3059"/>
              <a:gd name="T87" fmla="*/ 1000 h 3212"/>
              <a:gd name="T88" fmla="*/ 2245 w 3059"/>
              <a:gd name="T89" fmla="*/ 1319 h 3212"/>
              <a:gd name="T90" fmla="*/ 1987 w 3059"/>
              <a:gd name="T91" fmla="*/ 1497 h 3212"/>
              <a:gd name="T92" fmla="*/ 1953 w 3059"/>
              <a:gd name="T93" fmla="*/ 1197 h 3212"/>
              <a:gd name="T94" fmla="*/ 1957 w 3059"/>
              <a:gd name="T95" fmla="*/ 1008 h 3212"/>
              <a:gd name="T96" fmla="*/ 1880 w 3059"/>
              <a:gd name="T97" fmla="*/ 1312 h 3212"/>
              <a:gd name="T98" fmla="*/ 1869 w 3059"/>
              <a:gd name="T99" fmla="*/ 1598 h 3212"/>
              <a:gd name="T100" fmla="*/ 1702 w 3059"/>
              <a:gd name="T101" fmla="*/ 1738 h 3212"/>
              <a:gd name="T102" fmla="*/ 1405 w 3059"/>
              <a:gd name="T103" fmla="*/ 1866 h 3212"/>
              <a:gd name="T104" fmla="*/ 1260 w 3059"/>
              <a:gd name="T105" fmla="*/ 1446 h 3212"/>
              <a:gd name="T106" fmla="*/ 1443 w 3059"/>
              <a:gd name="T107" fmla="*/ 1026 h 3212"/>
              <a:gd name="T108" fmla="*/ 1782 w 3059"/>
              <a:gd name="T109" fmla="*/ 739 h 3212"/>
              <a:gd name="T110" fmla="*/ 2157 w 3059"/>
              <a:gd name="T111" fmla="*/ 598 h 3212"/>
              <a:gd name="T112" fmla="*/ 2467 w 3059"/>
              <a:gd name="T113" fmla="*/ 403 h 3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59" h="3212">
                <a:moveTo>
                  <a:pt x="1498" y="1948"/>
                </a:moveTo>
                <a:lnTo>
                  <a:pt x="1500" y="1950"/>
                </a:lnTo>
                <a:lnTo>
                  <a:pt x="1504" y="1955"/>
                </a:lnTo>
                <a:lnTo>
                  <a:pt x="1512" y="1961"/>
                </a:lnTo>
                <a:lnTo>
                  <a:pt x="1522" y="1971"/>
                </a:lnTo>
                <a:lnTo>
                  <a:pt x="1533" y="1979"/>
                </a:lnTo>
                <a:lnTo>
                  <a:pt x="1544" y="1990"/>
                </a:lnTo>
                <a:lnTo>
                  <a:pt x="1555" y="1999"/>
                </a:lnTo>
                <a:lnTo>
                  <a:pt x="1564" y="2008"/>
                </a:lnTo>
                <a:lnTo>
                  <a:pt x="1572" y="2014"/>
                </a:lnTo>
                <a:lnTo>
                  <a:pt x="1578" y="2019"/>
                </a:lnTo>
                <a:lnTo>
                  <a:pt x="1580" y="2022"/>
                </a:lnTo>
                <a:lnTo>
                  <a:pt x="1537" y="2066"/>
                </a:lnTo>
                <a:lnTo>
                  <a:pt x="1499" y="2112"/>
                </a:lnTo>
                <a:lnTo>
                  <a:pt x="1464" y="2163"/>
                </a:lnTo>
                <a:lnTo>
                  <a:pt x="1433" y="2216"/>
                </a:lnTo>
                <a:lnTo>
                  <a:pt x="1405" y="2269"/>
                </a:lnTo>
                <a:lnTo>
                  <a:pt x="1382" y="2325"/>
                </a:lnTo>
                <a:lnTo>
                  <a:pt x="1362" y="2382"/>
                </a:lnTo>
                <a:lnTo>
                  <a:pt x="1345" y="2440"/>
                </a:lnTo>
                <a:lnTo>
                  <a:pt x="1330" y="2498"/>
                </a:lnTo>
                <a:lnTo>
                  <a:pt x="1318" y="2556"/>
                </a:lnTo>
                <a:lnTo>
                  <a:pt x="1310" y="2614"/>
                </a:lnTo>
                <a:lnTo>
                  <a:pt x="1303" y="2671"/>
                </a:lnTo>
                <a:lnTo>
                  <a:pt x="1299" y="2727"/>
                </a:lnTo>
                <a:lnTo>
                  <a:pt x="1296" y="2781"/>
                </a:lnTo>
                <a:lnTo>
                  <a:pt x="1295" y="2832"/>
                </a:lnTo>
                <a:lnTo>
                  <a:pt x="1296" y="2882"/>
                </a:lnTo>
                <a:lnTo>
                  <a:pt x="1300" y="2928"/>
                </a:lnTo>
                <a:lnTo>
                  <a:pt x="1303" y="2972"/>
                </a:lnTo>
                <a:lnTo>
                  <a:pt x="1308" y="3012"/>
                </a:lnTo>
                <a:lnTo>
                  <a:pt x="1314" y="3048"/>
                </a:lnTo>
                <a:lnTo>
                  <a:pt x="1321" y="3078"/>
                </a:lnTo>
                <a:lnTo>
                  <a:pt x="1328" y="3105"/>
                </a:lnTo>
                <a:lnTo>
                  <a:pt x="1335" y="3126"/>
                </a:lnTo>
                <a:lnTo>
                  <a:pt x="1343" y="3141"/>
                </a:lnTo>
                <a:lnTo>
                  <a:pt x="1335" y="3164"/>
                </a:lnTo>
                <a:lnTo>
                  <a:pt x="1326" y="3182"/>
                </a:lnTo>
                <a:lnTo>
                  <a:pt x="1314" y="3194"/>
                </a:lnTo>
                <a:lnTo>
                  <a:pt x="1302" y="3204"/>
                </a:lnTo>
                <a:lnTo>
                  <a:pt x="1289" y="3209"/>
                </a:lnTo>
                <a:lnTo>
                  <a:pt x="1274" y="3212"/>
                </a:lnTo>
                <a:lnTo>
                  <a:pt x="1263" y="3212"/>
                </a:lnTo>
                <a:lnTo>
                  <a:pt x="1260" y="3212"/>
                </a:lnTo>
                <a:lnTo>
                  <a:pt x="1248" y="3211"/>
                </a:lnTo>
                <a:lnTo>
                  <a:pt x="1235" y="3209"/>
                </a:lnTo>
                <a:lnTo>
                  <a:pt x="1224" y="3206"/>
                </a:lnTo>
                <a:lnTo>
                  <a:pt x="1215" y="3202"/>
                </a:lnTo>
                <a:lnTo>
                  <a:pt x="1207" y="3198"/>
                </a:lnTo>
                <a:lnTo>
                  <a:pt x="1203" y="3196"/>
                </a:lnTo>
                <a:lnTo>
                  <a:pt x="1202" y="3195"/>
                </a:lnTo>
                <a:lnTo>
                  <a:pt x="1196" y="3148"/>
                </a:lnTo>
                <a:lnTo>
                  <a:pt x="1191" y="3103"/>
                </a:lnTo>
                <a:lnTo>
                  <a:pt x="1185" y="3060"/>
                </a:lnTo>
                <a:lnTo>
                  <a:pt x="1180" y="3019"/>
                </a:lnTo>
                <a:lnTo>
                  <a:pt x="1174" y="2977"/>
                </a:lnTo>
                <a:lnTo>
                  <a:pt x="1170" y="2935"/>
                </a:lnTo>
                <a:lnTo>
                  <a:pt x="1167" y="2890"/>
                </a:lnTo>
                <a:lnTo>
                  <a:pt x="1163" y="2843"/>
                </a:lnTo>
                <a:lnTo>
                  <a:pt x="1161" y="2791"/>
                </a:lnTo>
                <a:lnTo>
                  <a:pt x="1161" y="2734"/>
                </a:lnTo>
                <a:lnTo>
                  <a:pt x="1152" y="2712"/>
                </a:lnTo>
                <a:lnTo>
                  <a:pt x="1144" y="2683"/>
                </a:lnTo>
                <a:lnTo>
                  <a:pt x="1133" y="2649"/>
                </a:lnTo>
                <a:lnTo>
                  <a:pt x="1120" y="2610"/>
                </a:lnTo>
                <a:lnTo>
                  <a:pt x="1106" y="2568"/>
                </a:lnTo>
                <a:lnTo>
                  <a:pt x="1089" y="2522"/>
                </a:lnTo>
                <a:lnTo>
                  <a:pt x="1070" y="2476"/>
                </a:lnTo>
                <a:lnTo>
                  <a:pt x="1048" y="2429"/>
                </a:lnTo>
                <a:lnTo>
                  <a:pt x="1024" y="2381"/>
                </a:lnTo>
                <a:lnTo>
                  <a:pt x="995" y="2335"/>
                </a:lnTo>
                <a:lnTo>
                  <a:pt x="963" y="2290"/>
                </a:lnTo>
                <a:lnTo>
                  <a:pt x="973" y="2266"/>
                </a:lnTo>
                <a:lnTo>
                  <a:pt x="982" y="2240"/>
                </a:lnTo>
                <a:lnTo>
                  <a:pt x="1023" y="2291"/>
                </a:lnTo>
                <a:lnTo>
                  <a:pt x="1059" y="2341"/>
                </a:lnTo>
                <a:lnTo>
                  <a:pt x="1091" y="2390"/>
                </a:lnTo>
                <a:lnTo>
                  <a:pt x="1118" y="2436"/>
                </a:lnTo>
                <a:lnTo>
                  <a:pt x="1141" y="2480"/>
                </a:lnTo>
                <a:lnTo>
                  <a:pt x="1161" y="2521"/>
                </a:lnTo>
                <a:lnTo>
                  <a:pt x="1178" y="2558"/>
                </a:lnTo>
                <a:lnTo>
                  <a:pt x="1191" y="2591"/>
                </a:lnTo>
                <a:lnTo>
                  <a:pt x="1197" y="2528"/>
                </a:lnTo>
                <a:lnTo>
                  <a:pt x="1207" y="2465"/>
                </a:lnTo>
                <a:lnTo>
                  <a:pt x="1222" y="2406"/>
                </a:lnTo>
                <a:lnTo>
                  <a:pt x="1239" y="2347"/>
                </a:lnTo>
                <a:lnTo>
                  <a:pt x="1261" y="2290"/>
                </a:lnTo>
                <a:lnTo>
                  <a:pt x="1288" y="2235"/>
                </a:lnTo>
                <a:lnTo>
                  <a:pt x="1319" y="2178"/>
                </a:lnTo>
                <a:lnTo>
                  <a:pt x="1356" y="2122"/>
                </a:lnTo>
                <a:lnTo>
                  <a:pt x="1398" y="2065"/>
                </a:lnTo>
                <a:lnTo>
                  <a:pt x="1445" y="2007"/>
                </a:lnTo>
                <a:lnTo>
                  <a:pt x="1498" y="1948"/>
                </a:lnTo>
                <a:close/>
                <a:moveTo>
                  <a:pt x="153" y="1571"/>
                </a:moveTo>
                <a:lnTo>
                  <a:pt x="185" y="1571"/>
                </a:lnTo>
                <a:lnTo>
                  <a:pt x="219" y="1572"/>
                </a:lnTo>
                <a:lnTo>
                  <a:pt x="254" y="1573"/>
                </a:lnTo>
                <a:lnTo>
                  <a:pt x="291" y="1575"/>
                </a:lnTo>
                <a:lnTo>
                  <a:pt x="330" y="1579"/>
                </a:lnTo>
                <a:lnTo>
                  <a:pt x="369" y="1583"/>
                </a:lnTo>
                <a:lnTo>
                  <a:pt x="410" y="1587"/>
                </a:lnTo>
                <a:lnTo>
                  <a:pt x="451" y="1593"/>
                </a:lnTo>
                <a:lnTo>
                  <a:pt x="493" y="1600"/>
                </a:lnTo>
                <a:lnTo>
                  <a:pt x="534" y="1608"/>
                </a:lnTo>
                <a:lnTo>
                  <a:pt x="575" y="1618"/>
                </a:lnTo>
                <a:lnTo>
                  <a:pt x="616" y="1629"/>
                </a:lnTo>
                <a:lnTo>
                  <a:pt x="656" y="1642"/>
                </a:lnTo>
                <a:lnTo>
                  <a:pt x="696" y="1656"/>
                </a:lnTo>
                <a:lnTo>
                  <a:pt x="733" y="1671"/>
                </a:lnTo>
                <a:lnTo>
                  <a:pt x="771" y="1689"/>
                </a:lnTo>
                <a:lnTo>
                  <a:pt x="806" y="1708"/>
                </a:lnTo>
                <a:lnTo>
                  <a:pt x="839" y="1729"/>
                </a:lnTo>
                <a:lnTo>
                  <a:pt x="870" y="1754"/>
                </a:lnTo>
                <a:lnTo>
                  <a:pt x="898" y="1779"/>
                </a:lnTo>
                <a:lnTo>
                  <a:pt x="925" y="1806"/>
                </a:lnTo>
                <a:lnTo>
                  <a:pt x="948" y="1837"/>
                </a:lnTo>
                <a:lnTo>
                  <a:pt x="968" y="1870"/>
                </a:lnTo>
                <a:lnTo>
                  <a:pt x="985" y="1904"/>
                </a:lnTo>
                <a:lnTo>
                  <a:pt x="997" y="1942"/>
                </a:lnTo>
                <a:lnTo>
                  <a:pt x="1007" y="1982"/>
                </a:lnTo>
                <a:lnTo>
                  <a:pt x="1012" y="2026"/>
                </a:lnTo>
                <a:lnTo>
                  <a:pt x="1013" y="2072"/>
                </a:lnTo>
                <a:lnTo>
                  <a:pt x="1009" y="2121"/>
                </a:lnTo>
                <a:lnTo>
                  <a:pt x="1001" y="2173"/>
                </a:lnTo>
                <a:lnTo>
                  <a:pt x="986" y="2228"/>
                </a:lnTo>
                <a:lnTo>
                  <a:pt x="985" y="2232"/>
                </a:lnTo>
                <a:lnTo>
                  <a:pt x="983" y="2236"/>
                </a:lnTo>
                <a:lnTo>
                  <a:pt x="982" y="2240"/>
                </a:lnTo>
                <a:lnTo>
                  <a:pt x="941" y="2193"/>
                </a:lnTo>
                <a:lnTo>
                  <a:pt x="897" y="2147"/>
                </a:lnTo>
                <a:lnTo>
                  <a:pt x="849" y="2102"/>
                </a:lnTo>
                <a:lnTo>
                  <a:pt x="795" y="2056"/>
                </a:lnTo>
                <a:lnTo>
                  <a:pt x="737" y="2012"/>
                </a:lnTo>
                <a:lnTo>
                  <a:pt x="674" y="1969"/>
                </a:lnTo>
                <a:lnTo>
                  <a:pt x="607" y="1928"/>
                </a:lnTo>
                <a:lnTo>
                  <a:pt x="534" y="1888"/>
                </a:lnTo>
                <a:lnTo>
                  <a:pt x="455" y="1851"/>
                </a:lnTo>
                <a:lnTo>
                  <a:pt x="530" y="1896"/>
                </a:lnTo>
                <a:lnTo>
                  <a:pt x="599" y="1942"/>
                </a:lnTo>
                <a:lnTo>
                  <a:pt x="664" y="1991"/>
                </a:lnTo>
                <a:lnTo>
                  <a:pt x="725" y="2039"/>
                </a:lnTo>
                <a:lnTo>
                  <a:pt x="781" y="2090"/>
                </a:lnTo>
                <a:lnTo>
                  <a:pt x="832" y="2140"/>
                </a:lnTo>
                <a:lnTo>
                  <a:pt x="880" y="2190"/>
                </a:lnTo>
                <a:lnTo>
                  <a:pt x="924" y="2241"/>
                </a:lnTo>
                <a:lnTo>
                  <a:pt x="963" y="2290"/>
                </a:lnTo>
                <a:lnTo>
                  <a:pt x="945" y="2329"/>
                </a:lnTo>
                <a:lnTo>
                  <a:pt x="923" y="2364"/>
                </a:lnTo>
                <a:lnTo>
                  <a:pt x="898" y="2394"/>
                </a:lnTo>
                <a:lnTo>
                  <a:pt x="873" y="2418"/>
                </a:lnTo>
                <a:lnTo>
                  <a:pt x="846" y="2437"/>
                </a:lnTo>
                <a:lnTo>
                  <a:pt x="817" y="2453"/>
                </a:lnTo>
                <a:lnTo>
                  <a:pt x="787" y="2463"/>
                </a:lnTo>
                <a:lnTo>
                  <a:pt x="755" y="2470"/>
                </a:lnTo>
                <a:lnTo>
                  <a:pt x="724" y="2472"/>
                </a:lnTo>
                <a:lnTo>
                  <a:pt x="692" y="2471"/>
                </a:lnTo>
                <a:lnTo>
                  <a:pt x="659" y="2465"/>
                </a:lnTo>
                <a:lnTo>
                  <a:pt x="626" y="2457"/>
                </a:lnTo>
                <a:lnTo>
                  <a:pt x="593" y="2445"/>
                </a:lnTo>
                <a:lnTo>
                  <a:pt x="560" y="2431"/>
                </a:lnTo>
                <a:lnTo>
                  <a:pt x="527" y="2413"/>
                </a:lnTo>
                <a:lnTo>
                  <a:pt x="495" y="2393"/>
                </a:lnTo>
                <a:lnTo>
                  <a:pt x="464" y="2371"/>
                </a:lnTo>
                <a:lnTo>
                  <a:pt x="434" y="2345"/>
                </a:lnTo>
                <a:lnTo>
                  <a:pt x="406" y="2319"/>
                </a:lnTo>
                <a:lnTo>
                  <a:pt x="379" y="2290"/>
                </a:lnTo>
                <a:lnTo>
                  <a:pt x="353" y="2260"/>
                </a:lnTo>
                <a:lnTo>
                  <a:pt x="330" y="2228"/>
                </a:lnTo>
                <a:lnTo>
                  <a:pt x="309" y="2194"/>
                </a:lnTo>
                <a:lnTo>
                  <a:pt x="289" y="2161"/>
                </a:lnTo>
                <a:lnTo>
                  <a:pt x="273" y="2126"/>
                </a:lnTo>
                <a:lnTo>
                  <a:pt x="259" y="2090"/>
                </a:lnTo>
                <a:lnTo>
                  <a:pt x="242" y="2044"/>
                </a:lnTo>
                <a:lnTo>
                  <a:pt x="224" y="1997"/>
                </a:lnTo>
                <a:lnTo>
                  <a:pt x="205" y="1952"/>
                </a:lnTo>
                <a:lnTo>
                  <a:pt x="185" y="1908"/>
                </a:lnTo>
                <a:lnTo>
                  <a:pt x="165" y="1864"/>
                </a:lnTo>
                <a:lnTo>
                  <a:pt x="144" y="1824"/>
                </a:lnTo>
                <a:lnTo>
                  <a:pt x="124" y="1785"/>
                </a:lnTo>
                <a:lnTo>
                  <a:pt x="104" y="1749"/>
                </a:lnTo>
                <a:lnTo>
                  <a:pt x="86" y="1716"/>
                </a:lnTo>
                <a:lnTo>
                  <a:pt x="68" y="1685"/>
                </a:lnTo>
                <a:lnTo>
                  <a:pt x="52" y="1658"/>
                </a:lnTo>
                <a:lnTo>
                  <a:pt x="37" y="1633"/>
                </a:lnTo>
                <a:lnTo>
                  <a:pt x="24" y="1613"/>
                </a:lnTo>
                <a:lnTo>
                  <a:pt x="14" y="1598"/>
                </a:lnTo>
                <a:lnTo>
                  <a:pt x="7" y="1586"/>
                </a:lnTo>
                <a:lnTo>
                  <a:pt x="1" y="1579"/>
                </a:lnTo>
                <a:lnTo>
                  <a:pt x="0" y="1575"/>
                </a:lnTo>
                <a:lnTo>
                  <a:pt x="2" y="1575"/>
                </a:lnTo>
                <a:lnTo>
                  <a:pt x="9" y="1575"/>
                </a:lnTo>
                <a:lnTo>
                  <a:pt x="19" y="1574"/>
                </a:lnTo>
                <a:lnTo>
                  <a:pt x="33" y="1573"/>
                </a:lnTo>
                <a:lnTo>
                  <a:pt x="52" y="1572"/>
                </a:lnTo>
                <a:lnTo>
                  <a:pt x="73" y="1572"/>
                </a:lnTo>
                <a:lnTo>
                  <a:pt x="97" y="1571"/>
                </a:lnTo>
                <a:lnTo>
                  <a:pt x="123" y="1571"/>
                </a:lnTo>
                <a:lnTo>
                  <a:pt x="153" y="1571"/>
                </a:lnTo>
                <a:close/>
                <a:moveTo>
                  <a:pt x="2780" y="0"/>
                </a:moveTo>
                <a:lnTo>
                  <a:pt x="2780" y="0"/>
                </a:lnTo>
                <a:lnTo>
                  <a:pt x="2829" y="75"/>
                </a:lnTo>
                <a:lnTo>
                  <a:pt x="2873" y="152"/>
                </a:lnTo>
                <a:lnTo>
                  <a:pt x="2913" y="232"/>
                </a:lnTo>
                <a:lnTo>
                  <a:pt x="2947" y="313"/>
                </a:lnTo>
                <a:lnTo>
                  <a:pt x="2977" y="396"/>
                </a:lnTo>
                <a:lnTo>
                  <a:pt x="3002" y="482"/>
                </a:lnTo>
                <a:lnTo>
                  <a:pt x="3023" y="568"/>
                </a:lnTo>
                <a:lnTo>
                  <a:pt x="3038" y="655"/>
                </a:lnTo>
                <a:lnTo>
                  <a:pt x="3049" y="742"/>
                </a:lnTo>
                <a:lnTo>
                  <a:pt x="3057" y="830"/>
                </a:lnTo>
                <a:lnTo>
                  <a:pt x="3059" y="917"/>
                </a:lnTo>
                <a:lnTo>
                  <a:pt x="3058" y="1005"/>
                </a:lnTo>
                <a:lnTo>
                  <a:pt x="3052" y="1091"/>
                </a:lnTo>
                <a:lnTo>
                  <a:pt x="3041" y="1177"/>
                </a:lnTo>
                <a:lnTo>
                  <a:pt x="3028" y="1261"/>
                </a:lnTo>
                <a:lnTo>
                  <a:pt x="3010" y="1343"/>
                </a:lnTo>
                <a:lnTo>
                  <a:pt x="2988" y="1425"/>
                </a:lnTo>
                <a:lnTo>
                  <a:pt x="2962" y="1503"/>
                </a:lnTo>
                <a:lnTo>
                  <a:pt x="2933" y="1579"/>
                </a:lnTo>
                <a:lnTo>
                  <a:pt x="2900" y="1652"/>
                </a:lnTo>
                <a:lnTo>
                  <a:pt x="2862" y="1722"/>
                </a:lnTo>
                <a:lnTo>
                  <a:pt x="2821" y="1788"/>
                </a:lnTo>
                <a:lnTo>
                  <a:pt x="2778" y="1852"/>
                </a:lnTo>
                <a:lnTo>
                  <a:pt x="2730" y="1911"/>
                </a:lnTo>
                <a:lnTo>
                  <a:pt x="2674" y="1971"/>
                </a:lnTo>
                <a:lnTo>
                  <a:pt x="2618" y="2024"/>
                </a:lnTo>
                <a:lnTo>
                  <a:pt x="2562" y="2070"/>
                </a:lnTo>
                <a:lnTo>
                  <a:pt x="2507" y="2109"/>
                </a:lnTo>
                <a:lnTo>
                  <a:pt x="2451" y="2143"/>
                </a:lnTo>
                <a:lnTo>
                  <a:pt x="2396" y="2170"/>
                </a:lnTo>
                <a:lnTo>
                  <a:pt x="2342" y="2191"/>
                </a:lnTo>
                <a:lnTo>
                  <a:pt x="2288" y="2207"/>
                </a:lnTo>
                <a:lnTo>
                  <a:pt x="2235" y="2219"/>
                </a:lnTo>
                <a:lnTo>
                  <a:pt x="2184" y="2226"/>
                </a:lnTo>
                <a:lnTo>
                  <a:pt x="2133" y="2229"/>
                </a:lnTo>
                <a:lnTo>
                  <a:pt x="2083" y="2228"/>
                </a:lnTo>
                <a:lnTo>
                  <a:pt x="2034" y="2224"/>
                </a:lnTo>
                <a:lnTo>
                  <a:pt x="1988" y="2217"/>
                </a:lnTo>
                <a:lnTo>
                  <a:pt x="1942" y="2206"/>
                </a:lnTo>
                <a:lnTo>
                  <a:pt x="1899" y="2193"/>
                </a:lnTo>
                <a:lnTo>
                  <a:pt x="1856" y="2180"/>
                </a:lnTo>
                <a:lnTo>
                  <a:pt x="1816" y="2164"/>
                </a:lnTo>
                <a:lnTo>
                  <a:pt x="1778" y="2147"/>
                </a:lnTo>
                <a:lnTo>
                  <a:pt x="1743" y="2128"/>
                </a:lnTo>
                <a:lnTo>
                  <a:pt x="1709" y="2110"/>
                </a:lnTo>
                <a:lnTo>
                  <a:pt x="1678" y="2091"/>
                </a:lnTo>
                <a:lnTo>
                  <a:pt x="1649" y="2073"/>
                </a:lnTo>
                <a:lnTo>
                  <a:pt x="1623" y="2055"/>
                </a:lnTo>
                <a:lnTo>
                  <a:pt x="1600" y="2038"/>
                </a:lnTo>
                <a:lnTo>
                  <a:pt x="1580" y="2023"/>
                </a:lnTo>
                <a:lnTo>
                  <a:pt x="1605" y="1995"/>
                </a:lnTo>
                <a:lnTo>
                  <a:pt x="1631" y="1969"/>
                </a:lnTo>
                <a:lnTo>
                  <a:pt x="1654" y="1943"/>
                </a:lnTo>
                <a:lnTo>
                  <a:pt x="1677" y="1919"/>
                </a:lnTo>
                <a:lnTo>
                  <a:pt x="1699" y="1896"/>
                </a:lnTo>
                <a:lnTo>
                  <a:pt x="1723" y="1873"/>
                </a:lnTo>
                <a:lnTo>
                  <a:pt x="1746" y="1849"/>
                </a:lnTo>
                <a:lnTo>
                  <a:pt x="1773" y="1824"/>
                </a:lnTo>
                <a:lnTo>
                  <a:pt x="1800" y="1798"/>
                </a:lnTo>
                <a:lnTo>
                  <a:pt x="1830" y="1772"/>
                </a:lnTo>
                <a:lnTo>
                  <a:pt x="1862" y="1743"/>
                </a:lnTo>
                <a:lnTo>
                  <a:pt x="1898" y="1713"/>
                </a:lnTo>
                <a:lnTo>
                  <a:pt x="1939" y="1680"/>
                </a:lnTo>
                <a:lnTo>
                  <a:pt x="1983" y="1644"/>
                </a:lnTo>
                <a:lnTo>
                  <a:pt x="2019" y="1656"/>
                </a:lnTo>
                <a:lnTo>
                  <a:pt x="2056" y="1663"/>
                </a:lnTo>
                <a:lnTo>
                  <a:pt x="2096" y="1668"/>
                </a:lnTo>
                <a:lnTo>
                  <a:pt x="2136" y="1669"/>
                </a:lnTo>
                <a:lnTo>
                  <a:pt x="2178" y="1669"/>
                </a:lnTo>
                <a:lnTo>
                  <a:pt x="2220" y="1666"/>
                </a:lnTo>
                <a:lnTo>
                  <a:pt x="2263" y="1661"/>
                </a:lnTo>
                <a:lnTo>
                  <a:pt x="2305" y="1655"/>
                </a:lnTo>
                <a:lnTo>
                  <a:pt x="2345" y="1646"/>
                </a:lnTo>
                <a:lnTo>
                  <a:pt x="2385" y="1638"/>
                </a:lnTo>
                <a:lnTo>
                  <a:pt x="2423" y="1628"/>
                </a:lnTo>
                <a:lnTo>
                  <a:pt x="2460" y="1618"/>
                </a:lnTo>
                <a:lnTo>
                  <a:pt x="2493" y="1608"/>
                </a:lnTo>
                <a:lnTo>
                  <a:pt x="2522" y="1599"/>
                </a:lnTo>
                <a:lnTo>
                  <a:pt x="2550" y="1589"/>
                </a:lnTo>
                <a:lnTo>
                  <a:pt x="2573" y="1581"/>
                </a:lnTo>
                <a:lnTo>
                  <a:pt x="2592" y="1574"/>
                </a:lnTo>
                <a:lnTo>
                  <a:pt x="2605" y="1569"/>
                </a:lnTo>
                <a:lnTo>
                  <a:pt x="2614" y="1566"/>
                </a:lnTo>
                <a:lnTo>
                  <a:pt x="2617" y="1564"/>
                </a:lnTo>
                <a:lnTo>
                  <a:pt x="2543" y="1581"/>
                </a:lnTo>
                <a:lnTo>
                  <a:pt x="2474" y="1591"/>
                </a:lnTo>
                <a:lnTo>
                  <a:pt x="2409" y="1599"/>
                </a:lnTo>
                <a:lnTo>
                  <a:pt x="2348" y="1602"/>
                </a:lnTo>
                <a:lnTo>
                  <a:pt x="2290" y="1603"/>
                </a:lnTo>
                <a:lnTo>
                  <a:pt x="2239" y="1601"/>
                </a:lnTo>
                <a:lnTo>
                  <a:pt x="2191" y="1598"/>
                </a:lnTo>
                <a:lnTo>
                  <a:pt x="2150" y="1592"/>
                </a:lnTo>
                <a:lnTo>
                  <a:pt x="2113" y="1586"/>
                </a:lnTo>
                <a:lnTo>
                  <a:pt x="2084" y="1581"/>
                </a:lnTo>
                <a:lnTo>
                  <a:pt x="2061" y="1574"/>
                </a:lnTo>
                <a:lnTo>
                  <a:pt x="2065" y="1571"/>
                </a:lnTo>
                <a:lnTo>
                  <a:pt x="2075" y="1565"/>
                </a:lnTo>
                <a:lnTo>
                  <a:pt x="2087" y="1555"/>
                </a:lnTo>
                <a:lnTo>
                  <a:pt x="2103" y="1544"/>
                </a:lnTo>
                <a:lnTo>
                  <a:pt x="2122" y="1530"/>
                </a:lnTo>
                <a:lnTo>
                  <a:pt x="2144" y="1514"/>
                </a:lnTo>
                <a:lnTo>
                  <a:pt x="2167" y="1496"/>
                </a:lnTo>
                <a:lnTo>
                  <a:pt x="2193" y="1477"/>
                </a:lnTo>
                <a:lnTo>
                  <a:pt x="2219" y="1457"/>
                </a:lnTo>
                <a:lnTo>
                  <a:pt x="2245" y="1436"/>
                </a:lnTo>
                <a:lnTo>
                  <a:pt x="2273" y="1415"/>
                </a:lnTo>
                <a:lnTo>
                  <a:pt x="2299" y="1393"/>
                </a:lnTo>
                <a:lnTo>
                  <a:pt x="2324" y="1371"/>
                </a:lnTo>
                <a:lnTo>
                  <a:pt x="2350" y="1350"/>
                </a:lnTo>
                <a:lnTo>
                  <a:pt x="2373" y="1328"/>
                </a:lnTo>
                <a:lnTo>
                  <a:pt x="2393" y="1307"/>
                </a:lnTo>
                <a:lnTo>
                  <a:pt x="2411" y="1288"/>
                </a:lnTo>
                <a:lnTo>
                  <a:pt x="2427" y="1269"/>
                </a:lnTo>
                <a:lnTo>
                  <a:pt x="2466" y="1268"/>
                </a:lnTo>
                <a:lnTo>
                  <a:pt x="2505" y="1263"/>
                </a:lnTo>
                <a:lnTo>
                  <a:pt x="2542" y="1256"/>
                </a:lnTo>
                <a:lnTo>
                  <a:pt x="2577" y="1245"/>
                </a:lnTo>
                <a:lnTo>
                  <a:pt x="2613" y="1234"/>
                </a:lnTo>
                <a:lnTo>
                  <a:pt x="2644" y="1220"/>
                </a:lnTo>
                <a:lnTo>
                  <a:pt x="2675" y="1205"/>
                </a:lnTo>
                <a:lnTo>
                  <a:pt x="2704" y="1189"/>
                </a:lnTo>
                <a:lnTo>
                  <a:pt x="2730" y="1173"/>
                </a:lnTo>
                <a:lnTo>
                  <a:pt x="2754" y="1157"/>
                </a:lnTo>
                <a:lnTo>
                  <a:pt x="2775" y="1142"/>
                </a:lnTo>
                <a:lnTo>
                  <a:pt x="2794" y="1127"/>
                </a:lnTo>
                <a:lnTo>
                  <a:pt x="2811" y="1115"/>
                </a:lnTo>
                <a:lnTo>
                  <a:pt x="2823" y="1104"/>
                </a:lnTo>
                <a:lnTo>
                  <a:pt x="2831" y="1096"/>
                </a:lnTo>
                <a:lnTo>
                  <a:pt x="2837" y="1090"/>
                </a:lnTo>
                <a:lnTo>
                  <a:pt x="2839" y="1088"/>
                </a:lnTo>
                <a:lnTo>
                  <a:pt x="2835" y="1089"/>
                </a:lnTo>
                <a:lnTo>
                  <a:pt x="2827" y="1094"/>
                </a:lnTo>
                <a:lnTo>
                  <a:pt x="2814" y="1100"/>
                </a:lnTo>
                <a:lnTo>
                  <a:pt x="2797" y="1107"/>
                </a:lnTo>
                <a:lnTo>
                  <a:pt x="2775" y="1118"/>
                </a:lnTo>
                <a:lnTo>
                  <a:pt x="2750" y="1128"/>
                </a:lnTo>
                <a:lnTo>
                  <a:pt x="2719" y="1139"/>
                </a:lnTo>
                <a:lnTo>
                  <a:pt x="2685" y="1149"/>
                </a:lnTo>
                <a:lnTo>
                  <a:pt x="2646" y="1159"/>
                </a:lnTo>
                <a:lnTo>
                  <a:pt x="2603" y="1167"/>
                </a:lnTo>
                <a:lnTo>
                  <a:pt x="2555" y="1174"/>
                </a:lnTo>
                <a:lnTo>
                  <a:pt x="2504" y="1178"/>
                </a:lnTo>
                <a:lnTo>
                  <a:pt x="2544" y="1116"/>
                </a:lnTo>
                <a:lnTo>
                  <a:pt x="2581" y="1053"/>
                </a:lnTo>
                <a:lnTo>
                  <a:pt x="2611" y="994"/>
                </a:lnTo>
                <a:lnTo>
                  <a:pt x="2637" y="936"/>
                </a:lnTo>
                <a:lnTo>
                  <a:pt x="2658" y="882"/>
                </a:lnTo>
                <a:lnTo>
                  <a:pt x="2674" y="830"/>
                </a:lnTo>
                <a:lnTo>
                  <a:pt x="2688" y="781"/>
                </a:lnTo>
                <a:lnTo>
                  <a:pt x="2698" y="736"/>
                </a:lnTo>
                <a:lnTo>
                  <a:pt x="2705" y="696"/>
                </a:lnTo>
                <a:lnTo>
                  <a:pt x="2710" y="661"/>
                </a:lnTo>
                <a:lnTo>
                  <a:pt x="2714" y="631"/>
                </a:lnTo>
                <a:lnTo>
                  <a:pt x="2715" y="606"/>
                </a:lnTo>
                <a:lnTo>
                  <a:pt x="2716" y="589"/>
                </a:lnTo>
                <a:lnTo>
                  <a:pt x="2716" y="578"/>
                </a:lnTo>
                <a:lnTo>
                  <a:pt x="2716" y="575"/>
                </a:lnTo>
                <a:lnTo>
                  <a:pt x="2715" y="577"/>
                </a:lnTo>
                <a:lnTo>
                  <a:pt x="2712" y="586"/>
                </a:lnTo>
                <a:lnTo>
                  <a:pt x="2707" y="600"/>
                </a:lnTo>
                <a:lnTo>
                  <a:pt x="2699" y="620"/>
                </a:lnTo>
                <a:lnTo>
                  <a:pt x="2691" y="644"/>
                </a:lnTo>
                <a:lnTo>
                  <a:pt x="2679" y="673"/>
                </a:lnTo>
                <a:lnTo>
                  <a:pt x="2665" y="705"/>
                </a:lnTo>
                <a:lnTo>
                  <a:pt x="2649" y="742"/>
                </a:lnTo>
                <a:lnTo>
                  <a:pt x="2630" y="782"/>
                </a:lnTo>
                <a:lnTo>
                  <a:pt x="2608" y="825"/>
                </a:lnTo>
                <a:lnTo>
                  <a:pt x="2585" y="871"/>
                </a:lnTo>
                <a:lnTo>
                  <a:pt x="2558" y="918"/>
                </a:lnTo>
                <a:lnTo>
                  <a:pt x="2529" y="969"/>
                </a:lnTo>
                <a:lnTo>
                  <a:pt x="2497" y="1021"/>
                </a:lnTo>
                <a:lnTo>
                  <a:pt x="2462" y="1073"/>
                </a:lnTo>
                <a:lnTo>
                  <a:pt x="2423" y="1127"/>
                </a:lnTo>
                <a:lnTo>
                  <a:pt x="2415" y="1078"/>
                </a:lnTo>
                <a:lnTo>
                  <a:pt x="2410" y="1030"/>
                </a:lnTo>
                <a:lnTo>
                  <a:pt x="2407" y="987"/>
                </a:lnTo>
                <a:lnTo>
                  <a:pt x="2408" y="947"/>
                </a:lnTo>
                <a:lnTo>
                  <a:pt x="2409" y="910"/>
                </a:lnTo>
                <a:lnTo>
                  <a:pt x="2412" y="877"/>
                </a:lnTo>
                <a:lnTo>
                  <a:pt x="2417" y="849"/>
                </a:lnTo>
                <a:lnTo>
                  <a:pt x="2421" y="825"/>
                </a:lnTo>
                <a:lnTo>
                  <a:pt x="2425" y="806"/>
                </a:lnTo>
                <a:lnTo>
                  <a:pt x="2428" y="791"/>
                </a:lnTo>
                <a:lnTo>
                  <a:pt x="2430" y="782"/>
                </a:lnTo>
                <a:lnTo>
                  <a:pt x="2429" y="778"/>
                </a:lnTo>
                <a:lnTo>
                  <a:pt x="2428" y="780"/>
                </a:lnTo>
                <a:lnTo>
                  <a:pt x="2423" y="788"/>
                </a:lnTo>
                <a:lnTo>
                  <a:pt x="2417" y="798"/>
                </a:lnTo>
                <a:lnTo>
                  <a:pt x="2409" y="813"/>
                </a:lnTo>
                <a:lnTo>
                  <a:pt x="2400" y="832"/>
                </a:lnTo>
                <a:lnTo>
                  <a:pt x="2390" y="853"/>
                </a:lnTo>
                <a:lnTo>
                  <a:pt x="2379" y="877"/>
                </a:lnTo>
                <a:lnTo>
                  <a:pt x="2370" y="905"/>
                </a:lnTo>
                <a:lnTo>
                  <a:pt x="2360" y="934"/>
                </a:lnTo>
                <a:lnTo>
                  <a:pt x="2351" y="966"/>
                </a:lnTo>
                <a:lnTo>
                  <a:pt x="2343" y="1000"/>
                </a:lnTo>
                <a:lnTo>
                  <a:pt x="2338" y="1034"/>
                </a:lnTo>
                <a:lnTo>
                  <a:pt x="2333" y="1070"/>
                </a:lnTo>
                <a:lnTo>
                  <a:pt x="2333" y="1107"/>
                </a:lnTo>
                <a:lnTo>
                  <a:pt x="2335" y="1145"/>
                </a:lnTo>
                <a:lnTo>
                  <a:pt x="2341" y="1183"/>
                </a:lnTo>
                <a:lnTo>
                  <a:pt x="2351" y="1220"/>
                </a:lnTo>
                <a:lnTo>
                  <a:pt x="2318" y="1255"/>
                </a:lnTo>
                <a:lnTo>
                  <a:pt x="2283" y="1288"/>
                </a:lnTo>
                <a:lnTo>
                  <a:pt x="2245" y="1319"/>
                </a:lnTo>
                <a:lnTo>
                  <a:pt x="2208" y="1349"/>
                </a:lnTo>
                <a:lnTo>
                  <a:pt x="2171" y="1377"/>
                </a:lnTo>
                <a:lnTo>
                  <a:pt x="2133" y="1405"/>
                </a:lnTo>
                <a:lnTo>
                  <a:pt x="2098" y="1429"/>
                </a:lnTo>
                <a:lnTo>
                  <a:pt x="2065" y="1451"/>
                </a:lnTo>
                <a:lnTo>
                  <a:pt x="2035" y="1471"/>
                </a:lnTo>
                <a:lnTo>
                  <a:pt x="2009" y="1489"/>
                </a:lnTo>
                <a:lnTo>
                  <a:pt x="1989" y="1504"/>
                </a:lnTo>
                <a:lnTo>
                  <a:pt x="1987" y="1497"/>
                </a:lnTo>
                <a:lnTo>
                  <a:pt x="1983" y="1486"/>
                </a:lnTo>
                <a:lnTo>
                  <a:pt x="1978" y="1468"/>
                </a:lnTo>
                <a:lnTo>
                  <a:pt x="1973" y="1445"/>
                </a:lnTo>
                <a:lnTo>
                  <a:pt x="1967" y="1415"/>
                </a:lnTo>
                <a:lnTo>
                  <a:pt x="1963" y="1381"/>
                </a:lnTo>
                <a:lnTo>
                  <a:pt x="1958" y="1342"/>
                </a:lnTo>
                <a:lnTo>
                  <a:pt x="1954" y="1298"/>
                </a:lnTo>
                <a:lnTo>
                  <a:pt x="1953" y="1250"/>
                </a:lnTo>
                <a:lnTo>
                  <a:pt x="1953" y="1197"/>
                </a:lnTo>
                <a:lnTo>
                  <a:pt x="1955" y="1140"/>
                </a:lnTo>
                <a:lnTo>
                  <a:pt x="1961" y="1080"/>
                </a:lnTo>
                <a:lnTo>
                  <a:pt x="1969" y="1015"/>
                </a:lnTo>
                <a:lnTo>
                  <a:pt x="1983" y="948"/>
                </a:lnTo>
                <a:lnTo>
                  <a:pt x="1981" y="950"/>
                </a:lnTo>
                <a:lnTo>
                  <a:pt x="1977" y="959"/>
                </a:lnTo>
                <a:lnTo>
                  <a:pt x="1973" y="971"/>
                </a:lnTo>
                <a:lnTo>
                  <a:pt x="1965" y="988"/>
                </a:lnTo>
                <a:lnTo>
                  <a:pt x="1957" y="1008"/>
                </a:lnTo>
                <a:lnTo>
                  <a:pt x="1948" y="1033"/>
                </a:lnTo>
                <a:lnTo>
                  <a:pt x="1939" y="1061"/>
                </a:lnTo>
                <a:lnTo>
                  <a:pt x="1929" y="1091"/>
                </a:lnTo>
                <a:lnTo>
                  <a:pt x="1919" y="1124"/>
                </a:lnTo>
                <a:lnTo>
                  <a:pt x="1909" y="1159"/>
                </a:lnTo>
                <a:lnTo>
                  <a:pt x="1900" y="1196"/>
                </a:lnTo>
                <a:lnTo>
                  <a:pt x="1892" y="1234"/>
                </a:lnTo>
                <a:lnTo>
                  <a:pt x="1885" y="1272"/>
                </a:lnTo>
                <a:lnTo>
                  <a:pt x="1880" y="1312"/>
                </a:lnTo>
                <a:lnTo>
                  <a:pt x="1876" y="1351"/>
                </a:lnTo>
                <a:lnTo>
                  <a:pt x="1875" y="1390"/>
                </a:lnTo>
                <a:lnTo>
                  <a:pt x="1877" y="1428"/>
                </a:lnTo>
                <a:lnTo>
                  <a:pt x="1880" y="1465"/>
                </a:lnTo>
                <a:lnTo>
                  <a:pt x="1888" y="1501"/>
                </a:lnTo>
                <a:lnTo>
                  <a:pt x="1899" y="1534"/>
                </a:lnTo>
                <a:lnTo>
                  <a:pt x="1913" y="1565"/>
                </a:lnTo>
                <a:lnTo>
                  <a:pt x="1890" y="1582"/>
                </a:lnTo>
                <a:lnTo>
                  <a:pt x="1869" y="1598"/>
                </a:lnTo>
                <a:lnTo>
                  <a:pt x="1849" y="1612"/>
                </a:lnTo>
                <a:lnTo>
                  <a:pt x="1831" y="1627"/>
                </a:lnTo>
                <a:lnTo>
                  <a:pt x="1813" y="1641"/>
                </a:lnTo>
                <a:lnTo>
                  <a:pt x="1796" y="1655"/>
                </a:lnTo>
                <a:lnTo>
                  <a:pt x="1778" y="1669"/>
                </a:lnTo>
                <a:lnTo>
                  <a:pt x="1759" y="1685"/>
                </a:lnTo>
                <a:lnTo>
                  <a:pt x="1742" y="1701"/>
                </a:lnTo>
                <a:lnTo>
                  <a:pt x="1722" y="1719"/>
                </a:lnTo>
                <a:lnTo>
                  <a:pt x="1702" y="1738"/>
                </a:lnTo>
                <a:lnTo>
                  <a:pt x="1680" y="1760"/>
                </a:lnTo>
                <a:lnTo>
                  <a:pt x="1656" y="1783"/>
                </a:lnTo>
                <a:lnTo>
                  <a:pt x="1630" y="1810"/>
                </a:lnTo>
                <a:lnTo>
                  <a:pt x="1602" y="1839"/>
                </a:lnTo>
                <a:lnTo>
                  <a:pt x="1570" y="1871"/>
                </a:lnTo>
                <a:lnTo>
                  <a:pt x="1536" y="1908"/>
                </a:lnTo>
                <a:lnTo>
                  <a:pt x="1499" y="1947"/>
                </a:lnTo>
                <a:lnTo>
                  <a:pt x="1449" y="1908"/>
                </a:lnTo>
                <a:lnTo>
                  <a:pt x="1405" y="1866"/>
                </a:lnTo>
                <a:lnTo>
                  <a:pt x="1368" y="1824"/>
                </a:lnTo>
                <a:lnTo>
                  <a:pt x="1336" y="1780"/>
                </a:lnTo>
                <a:lnTo>
                  <a:pt x="1311" y="1735"/>
                </a:lnTo>
                <a:lnTo>
                  <a:pt x="1290" y="1688"/>
                </a:lnTo>
                <a:lnTo>
                  <a:pt x="1274" y="1641"/>
                </a:lnTo>
                <a:lnTo>
                  <a:pt x="1265" y="1593"/>
                </a:lnTo>
                <a:lnTo>
                  <a:pt x="1258" y="1544"/>
                </a:lnTo>
                <a:lnTo>
                  <a:pt x="1257" y="1495"/>
                </a:lnTo>
                <a:lnTo>
                  <a:pt x="1260" y="1446"/>
                </a:lnTo>
                <a:lnTo>
                  <a:pt x="1268" y="1397"/>
                </a:lnTo>
                <a:lnTo>
                  <a:pt x="1279" y="1348"/>
                </a:lnTo>
                <a:lnTo>
                  <a:pt x="1293" y="1299"/>
                </a:lnTo>
                <a:lnTo>
                  <a:pt x="1312" y="1252"/>
                </a:lnTo>
                <a:lnTo>
                  <a:pt x="1333" y="1204"/>
                </a:lnTo>
                <a:lnTo>
                  <a:pt x="1357" y="1158"/>
                </a:lnTo>
                <a:lnTo>
                  <a:pt x="1383" y="1112"/>
                </a:lnTo>
                <a:lnTo>
                  <a:pt x="1412" y="1068"/>
                </a:lnTo>
                <a:lnTo>
                  <a:pt x="1443" y="1026"/>
                </a:lnTo>
                <a:lnTo>
                  <a:pt x="1477" y="985"/>
                </a:lnTo>
                <a:lnTo>
                  <a:pt x="1511" y="946"/>
                </a:lnTo>
                <a:lnTo>
                  <a:pt x="1547" y="909"/>
                </a:lnTo>
                <a:lnTo>
                  <a:pt x="1584" y="874"/>
                </a:lnTo>
                <a:lnTo>
                  <a:pt x="1623" y="841"/>
                </a:lnTo>
                <a:lnTo>
                  <a:pt x="1663" y="812"/>
                </a:lnTo>
                <a:lnTo>
                  <a:pt x="1702" y="785"/>
                </a:lnTo>
                <a:lnTo>
                  <a:pt x="1743" y="760"/>
                </a:lnTo>
                <a:lnTo>
                  <a:pt x="1782" y="739"/>
                </a:lnTo>
                <a:lnTo>
                  <a:pt x="1823" y="721"/>
                </a:lnTo>
                <a:lnTo>
                  <a:pt x="1870" y="703"/>
                </a:lnTo>
                <a:lnTo>
                  <a:pt x="1917" y="685"/>
                </a:lnTo>
                <a:lnTo>
                  <a:pt x="1961" y="670"/>
                </a:lnTo>
                <a:lnTo>
                  <a:pt x="2003" y="655"/>
                </a:lnTo>
                <a:lnTo>
                  <a:pt x="2044" y="640"/>
                </a:lnTo>
                <a:lnTo>
                  <a:pt x="2083" y="626"/>
                </a:lnTo>
                <a:lnTo>
                  <a:pt x="2121" y="613"/>
                </a:lnTo>
                <a:lnTo>
                  <a:pt x="2157" y="598"/>
                </a:lnTo>
                <a:lnTo>
                  <a:pt x="2194" y="583"/>
                </a:lnTo>
                <a:lnTo>
                  <a:pt x="2229" y="567"/>
                </a:lnTo>
                <a:lnTo>
                  <a:pt x="2263" y="549"/>
                </a:lnTo>
                <a:lnTo>
                  <a:pt x="2297" y="531"/>
                </a:lnTo>
                <a:lnTo>
                  <a:pt x="2331" y="510"/>
                </a:lnTo>
                <a:lnTo>
                  <a:pt x="2365" y="487"/>
                </a:lnTo>
                <a:lnTo>
                  <a:pt x="2398" y="462"/>
                </a:lnTo>
                <a:lnTo>
                  <a:pt x="2433" y="433"/>
                </a:lnTo>
                <a:lnTo>
                  <a:pt x="2467" y="403"/>
                </a:lnTo>
                <a:lnTo>
                  <a:pt x="2503" y="368"/>
                </a:lnTo>
                <a:lnTo>
                  <a:pt x="2539" y="329"/>
                </a:lnTo>
                <a:lnTo>
                  <a:pt x="2575" y="286"/>
                </a:lnTo>
                <a:lnTo>
                  <a:pt x="2614" y="239"/>
                </a:lnTo>
                <a:lnTo>
                  <a:pt x="2653" y="188"/>
                </a:lnTo>
                <a:lnTo>
                  <a:pt x="2694" y="131"/>
                </a:lnTo>
                <a:lnTo>
                  <a:pt x="2736" y="67"/>
                </a:lnTo>
                <a:lnTo>
                  <a:pt x="278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44" name="Graphic 43" descr="Rupee with solid fill">
            <a:extLst>
              <a:ext uri="{FF2B5EF4-FFF2-40B4-BE49-F238E27FC236}">
                <a16:creationId xmlns:a16="http://schemas.microsoft.com/office/drawing/2014/main" id="{1AB2DC56-5B9C-4745-B624-DC75E9CA08B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73454" y="4791731"/>
            <a:ext cx="590693" cy="590693"/>
          </a:xfrm>
          <a:prstGeom prst="rect">
            <a:avLst/>
          </a:prstGeom>
        </p:spPr>
      </p:pic>
    </p:spTree>
    <p:extLst>
      <p:ext uri="{BB962C8B-B14F-4D97-AF65-F5344CB8AC3E}">
        <p14:creationId xmlns:p14="http://schemas.microsoft.com/office/powerpoint/2010/main" val="304229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6">
                                            <p:txEl>
                                              <p:pRg st="0" end="0"/>
                                            </p:txEl>
                                          </p:spTgt>
                                        </p:tgtEl>
                                        <p:attrNameLst>
                                          <p:attrName>style.visibility</p:attrName>
                                        </p:attrNameLst>
                                      </p:cBhvr>
                                      <p:to>
                                        <p:strVal val="visible"/>
                                      </p:to>
                                    </p:set>
                                    <p:animEffect transition="in" filter="wipe(up)">
                                      <p:cBhvr>
                                        <p:cTn id="11" dur="500"/>
                                        <p:tgtEl>
                                          <p:spTgt spid="26">
                                            <p:txEl>
                                              <p:pRg st="0" end="0"/>
                                            </p:txEl>
                                          </p:spTgt>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29">
                                            <p:txEl>
                                              <p:pRg st="0" end="0"/>
                                            </p:txEl>
                                          </p:spTgt>
                                        </p:tgtEl>
                                        <p:attrNameLst>
                                          <p:attrName>style.visibility</p:attrName>
                                        </p:attrNameLst>
                                      </p:cBhvr>
                                      <p:to>
                                        <p:strVal val="visible"/>
                                      </p:to>
                                    </p:set>
                                    <p:animEffect transition="in" filter="wipe(up)">
                                      <p:cBhvr>
                                        <p:cTn id="15"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5D01F9C3-8CF3-4583-9E12-8E9E54FC08DE}"/>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66" b="266"/>
          <a:stretch/>
        </p:blipFill>
        <p:spPr/>
      </p:pic>
      <p:sp>
        <p:nvSpPr>
          <p:cNvPr id="15" name="Rectangle 14">
            <a:extLst>
              <a:ext uri="{FF2B5EF4-FFF2-40B4-BE49-F238E27FC236}">
                <a16:creationId xmlns:a16="http://schemas.microsoft.com/office/drawing/2014/main" id="{C97C16FB-A6ED-CE45-8252-C86ACD495231}"/>
              </a:ext>
            </a:extLst>
          </p:cNvPr>
          <p:cNvSpPr/>
          <p:nvPr/>
        </p:nvSpPr>
        <p:spPr>
          <a:xfrm>
            <a:off x="0" y="6175415"/>
            <a:ext cx="12192000" cy="68258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9" name="Rectangle 18">
            <a:extLst>
              <a:ext uri="{FF2B5EF4-FFF2-40B4-BE49-F238E27FC236}">
                <a16:creationId xmlns:a16="http://schemas.microsoft.com/office/drawing/2014/main" id="{4A5ABC91-A99E-514A-9352-759878169B12}"/>
              </a:ext>
            </a:extLst>
          </p:cNvPr>
          <p:cNvSpPr/>
          <p:nvPr/>
        </p:nvSpPr>
        <p:spPr>
          <a:xfrm>
            <a:off x="638757" y="6305278"/>
            <a:ext cx="2071786" cy="340542"/>
          </a:xfrm>
          <a:prstGeom prst="rect">
            <a:avLst/>
          </a:prstGeom>
        </p:spPr>
        <p:txBody>
          <a:bodyPr wrap="square">
            <a:spAutoFit/>
          </a:bodyPr>
          <a:lstStyle/>
          <a:p>
            <a:pPr>
              <a:lnSpc>
                <a:spcPct val="150000"/>
              </a:lnSpc>
            </a:pPr>
            <a:r>
              <a:rPr lang="en-IN" sz="1200" dirty="0">
                <a:solidFill>
                  <a:schemeClr val="bg1">
                    <a:lumMod val="50000"/>
                  </a:schemeClr>
                </a:solidFill>
                <a:latin typeface="Open Sans" panose="020B0606030504020204" pitchFamily="34" charset="0"/>
              </a:rPr>
              <a:t>Thunders From the Sky</a:t>
            </a:r>
            <a:endParaRPr lang="en-US" sz="1200" b="1" dirty="0">
              <a:solidFill>
                <a:schemeClr val="bg1">
                  <a:lumMod val="50000"/>
                </a:schemeClr>
              </a:solidFill>
              <a:latin typeface="Open Sans" panose="020B0606030504020204" pitchFamily="34" charset="0"/>
            </a:endParaRPr>
          </a:p>
        </p:txBody>
      </p:sp>
      <p:sp>
        <p:nvSpPr>
          <p:cNvPr id="20" name="Rectangle: Rounded Corners 44">
            <a:extLst>
              <a:ext uri="{FF2B5EF4-FFF2-40B4-BE49-F238E27FC236}">
                <a16:creationId xmlns:a16="http://schemas.microsoft.com/office/drawing/2014/main" id="{2D59B915-8BFC-D24A-BBCA-F81AF5F6BA75}"/>
              </a:ext>
            </a:extLst>
          </p:cNvPr>
          <p:cNvSpPr/>
          <p:nvPr/>
        </p:nvSpPr>
        <p:spPr>
          <a:xfrm>
            <a:off x="757985" y="583484"/>
            <a:ext cx="1454863" cy="2930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SKYNET 1.0</a:t>
            </a:r>
            <a:endParaRPr lang="en-US" sz="900" b="1" dirty="0">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Freeform 20">
            <a:extLst>
              <a:ext uri="{FF2B5EF4-FFF2-40B4-BE49-F238E27FC236}">
                <a16:creationId xmlns:a16="http://schemas.microsoft.com/office/drawing/2014/main" id="{E7E07C27-1917-0445-A944-7C07291F1F94}"/>
              </a:ext>
            </a:extLst>
          </p:cNvPr>
          <p:cNvSpPr/>
          <p:nvPr/>
        </p:nvSpPr>
        <p:spPr>
          <a:xfrm flipH="1">
            <a:off x="11799861" y="290444"/>
            <a:ext cx="392139" cy="784278"/>
          </a:xfrm>
          <a:custGeom>
            <a:avLst/>
            <a:gdLst>
              <a:gd name="connsiteX0" fmla="*/ 0 w 392139"/>
              <a:gd name="connsiteY0" fmla="*/ 0 h 784278"/>
              <a:gd name="connsiteX1" fmla="*/ 392139 w 392139"/>
              <a:gd name="connsiteY1" fmla="*/ 392139 h 784278"/>
              <a:gd name="connsiteX2" fmla="*/ 0 w 392139"/>
              <a:gd name="connsiteY2" fmla="*/ 784278 h 784278"/>
            </a:gdLst>
            <a:ahLst/>
            <a:cxnLst>
              <a:cxn ang="0">
                <a:pos x="connsiteX0" y="connsiteY0"/>
              </a:cxn>
              <a:cxn ang="0">
                <a:pos x="connsiteX1" y="connsiteY1"/>
              </a:cxn>
              <a:cxn ang="0">
                <a:pos x="connsiteX2" y="connsiteY2"/>
              </a:cxn>
            </a:cxnLst>
            <a:rect l="l" t="t" r="r" b="b"/>
            <a:pathLst>
              <a:path w="392139" h="784278">
                <a:moveTo>
                  <a:pt x="0" y="0"/>
                </a:moveTo>
                <a:cubicBezTo>
                  <a:pt x="216572" y="0"/>
                  <a:pt x="392139" y="175567"/>
                  <a:pt x="392139" y="392139"/>
                </a:cubicBezTo>
                <a:cubicBezTo>
                  <a:pt x="392139" y="608711"/>
                  <a:pt x="216572" y="784278"/>
                  <a:pt x="0" y="78427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Rectangle 21">
            <a:extLst>
              <a:ext uri="{FF2B5EF4-FFF2-40B4-BE49-F238E27FC236}">
                <a16:creationId xmlns:a16="http://schemas.microsoft.com/office/drawing/2014/main" id="{5E8DA0DD-F3F8-CB48-A836-9634F9082BE3}"/>
              </a:ext>
            </a:extLst>
          </p:cNvPr>
          <p:cNvSpPr/>
          <p:nvPr/>
        </p:nvSpPr>
        <p:spPr>
          <a:xfrm>
            <a:off x="9227976" y="6305278"/>
            <a:ext cx="2425399" cy="339837"/>
          </a:xfrm>
          <a:prstGeom prst="rect">
            <a:avLst/>
          </a:prstGeom>
        </p:spPr>
        <p:txBody>
          <a:bodyPr wrap="square">
            <a:spAutoFit/>
          </a:bodyPr>
          <a:lstStyle/>
          <a:p>
            <a:pPr algn="r">
              <a:lnSpc>
                <a:spcPct val="150000"/>
              </a:lnSpc>
            </a:pPr>
            <a:r>
              <a:rPr lang="en-US" sz="1200" dirty="0">
                <a:solidFill>
                  <a:schemeClr val="bg1">
                    <a:lumMod val="50000"/>
                  </a:schemeClr>
                </a:solidFill>
                <a:latin typeface="Open Sans" panose="020B0606030504020204" pitchFamily="34" charset="0"/>
              </a:rPr>
              <a:t>GCT IEEE STUDENT BRANCH</a:t>
            </a:r>
            <a:endParaRPr lang="en-US" sz="1200" b="1" dirty="0">
              <a:solidFill>
                <a:schemeClr val="bg1">
                  <a:lumMod val="50000"/>
                </a:schemeClr>
              </a:solidFill>
              <a:latin typeface="Open Sans" panose="020B0606030504020204" pitchFamily="34" charset="0"/>
            </a:endParaRPr>
          </a:p>
        </p:txBody>
      </p:sp>
      <p:sp>
        <p:nvSpPr>
          <p:cNvPr id="16" name="Rectangle: Rounded Corners 10">
            <a:extLst>
              <a:ext uri="{FF2B5EF4-FFF2-40B4-BE49-F238E27FC236}">
                <a16:creationId xmlns:a16="http://schemas.microsoft.com/office/drawing/2014/main" id="{E483EC1B-7385-4D73-BF1D-8A3F2DC66EC5}"/>
              </a:ext>
            </a:extLst>
          </p:cNvPr>
          <p:cNvSpPr/>
          <p:nvPr/>
        </p:nvSpPr>
        <p:spPr>
          <a:xfrm>
            <a:off x="4879570" y="1570677"/>
            <a:ext cx="6435437" cy="3510478"/>
          </a:xfrm>
          <a:prstGeom prst="roundRect">
            <a:avLst>
              <a:gd name="adj" fmla="val 6356"/>
            </a:avLst>
          </a:prstGeom>
          <a:solidFill>
            <a:schemeClr val="bg1"/>
          </a:solidFill>
          <a:ln>
            <a:noFill/>
          </a:ln>
          <a:effectLst>
            <a:outerShdw blurRad="381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E1CC324A-1C0E-458E-8339-90A0D516DA08}"/>
              </a:ext>
            </a:extLst>
          </p:cNvPr>
          <p:cNvSpPr txBox="1"/>
          <p:nvPr/>
        </p:nvSpPr>
        <p:spPr>
          <a:xfrm>
            <a:off x="5498917" y="2048745"/>
            <a:ext cx="5732885" cy="646331"/>
          </a:xfrm>
          <a:prstGeom prst="rect">
            <a:avLst/>
          </a:prstGeom>
          <a:noFill/>
        </p:spPr>
        <p:txBody>
          <a:bodyPr wrap="square" rtlCol="0">
            <a:spAutoFit/>
          </a:bodyPr>
          <a:lstStyle/>
          <a:p>
            <a:r>
              <a:rPr lang="en-US" sz="3600" b="1" dirty="0">
                <a:solidFill>
                  <a:schemeClr val="tx1">
                    <a:lumMod val="95000"/>
                    <a:lumOff val="5000"/>
                  </a:schemeClr>
                </a:solidFill>
                <a:latin typeface="Barlow Condensed" pitchFamily="2" charset="77"/>
                <a:ea typeface="Roboto Slab" pitchFamily="2" charset="0"/>
                <a:cs typeface="Heebo" pitchFamily="2" charset="-79"/>
              </a:rPr>
              <a:t>PROBLEM STATEMENT</a:t>
            </a:r>
            <a:endParaRPr lang="id-ID" sz="3600" b="1" dirty="0">
              <a:solidFill>
                <a:schemeClr val="accent1"/>
              </a:solidFill>
              <a:latin typeface="Barlow Condensed" pitchFamily="2" charset="77"/>
              <a:ea typeface="Roboto Slab" pitchFamily="2" charset="0"/>
              <a:cs typeface="Heebo" pitchFamily="2" charset="-79"/>
            </a:endParaRPr>
          </a:p>
        </p:txBody>
      </p:sp>
      <p:sp>
        <p:nvSpPr>
          <p:cNvPr id="18" name="Rectangle 17">
            <a:extLst>
              <a:ext uri="{FF2B5EF4-FFF2-40B4-BE49-F238E27FC236}">
                <a16:creationId xmlns:a16="http://schemas.microsoft.com/office/drawing/2014/main" id="{A2BB74A3-3F47-4F83-A69D-18DF9337197C}"/>
              </a:ext>
            </a:extLst>
          </p:cNvPr>
          <p:cNvSpPr/>
          <p:nvPr/>
        </p:nvSpPr>
        <p:spPr>
          <a:xfrm>
            <a:off x="5498917" y="2763118"/>
            <a:ext cx="5497706" cy="1815882"/>
          </a:xfrm>
          <a:prstGeom prst="rect">
            <a:avLst/>
          </a:prstGeom>
        </p:spPr>
        <p:txBody>
          <a:bodyPr wrap="square">
            <a:spAutoFit/>
          </a:bodyPr>
          <a:lstStyle/>
          <a:p>
            <a:pPr algn="just"/>
            <a:r>
              <a:rPr lang="en-US" sz="14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Plants are considered living beings biologically, yet technologically, they lags. So, majority of people do not regard plants to be living entities in this world, Perhaps that's why not everyone wants to be a gardener. The main reason for this is that they do not engage in active conversation with us. The chemistry between the earth and the human is expressed by means of the messenger named flora (Plants and Trees). But the relationship is getting farer day by day</a:t>
            </a:r>
          </a:p>
        </p:txBody>
      </p:sp>
      <p:sp>
        <p:nvSpPr>
          <p:cNvPr id="23" name="Freeform 28">
            <a:extLst>
              <a:ext uri="{FF2B5EF4-FFF2-40B4-BE49-F238E27FC236}">
                <a16:creationId xmlns:a16="http://schemas.microsoft.com/office/drawing/2014/main" id="{8DFED9A0-B5A9-7545-9130-0F69B404528F}"/>
              </a:ext>
            </a:extLst>
          </p:cNvPr>
          <p:cNvSpPr>
            <a:spLocks noChangeArrowheads="1"/>
          </p:cNvSpPr>
          <p:nvPr/>
        </p:nvSpPr>
        <p:spPr bwMode="auto">
          <a:xfrm>
            <a:off x="9960864" y="2116787"/>
            <a:ext cx="562290" cy="470567"/>
          </a:xfrm>
          <a:custGeom>
            <a:avLst/>
            <a:gdLst>
              <a:gd name="T0" fmla="*/ 55735 w 498"/>
              <a:gd name="T1" fmla="*/ 36300 h 418"/>
              <a:gd name="T2" fmla="*/ 55735 w 498"/>
              <a:gd name="T3" fmla="*/ 36300 h 418"/>
              <a:gd name="T4" fmla="*/ 16181 w 498"/>
              <a:gd name="T5" fmla="*/ 115622 h 418"/>
              <a:gd name="T6" fmla="*/ 155518 w 498"/>
              <a:gd name="T7" fmla="*/ 51985 h 418"/>
              <a:gd name="T8" fmla="*/ 4045 w 498"/>
              <a:gd name="T9" fmla="*/ 171192 h 418"/>
              <a:gd name="T10" fmla="*/ 19777 w 498"/>
              <a:gd name="T11" fmla="*/ 179258 h 418"/>
              <a:gd name="T12" fmla="*/ 43599 w 498"/>
              <a:gd name="T13" fmla="*/ 139373 h 418"/>
              <a:gd name="T14" fmla="*/ 131696 w 498"/>
              <a:gd name="T15" fmla="*/ 139373 h 418"/>
              <a:gd name="T16" fmla="*/ 210803 w 498"/>
              <a:gd name="T17" fmla="*/ 32267 h 418"/>
              <a:gd name="T18" fmla="*/ 55735 w 498"/>
              <a:gd name="T19" fmla="*/ 36300 h 4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98" h="418">
                <a:moveTo>
                  <a:pt x="124" y="81"/>
                </a:moveTo>
                <a:lnTo>
                  <a:pt x="124" y="81"/>
                </a:lnTo>
                <a:cubicBezTo>
                  <a:pt x="27" y="134"/>
                  <a:pt x="36" y="222"/>
                  <a:pt x="36" y="258"/>
                </a:cubicBezTo>
                <a:cubicBezTo>
                  <a:pt x="159" y="107"/>
                  <a:pt x="346" y="116"/>
                  <a:pt x="346" y="116"/>
                </a:cubicBezTo>
                <a:cubicBezTo>
                  <a:pt x="346" y="116"/>
                  <a:pt x="80" y="204"/>
                  <a:pt x="9" y="382"/>
                </a:cubicBezTo>
                <a:cubicBezTo>
                  <a:pt x="0" y="400"/>
                  <a:pt x="36" y="417"/>
                  <a:pt x="44" y="400"/>
                </a:cubicBezTo>
                <a:cubicBezTo>
                  <a:pt x="62" y="355"/>
                  <a:pt x="97" y="311"/>
                  <a:pt x="97" y="311"/>
                </a:cubicBezTo>
                <a:cubicBezTo>
                  <a:pt x="151" y="329"/>
                  <a:pt x="230" y="355"/>
                  <a:pt x="293" y="311"/>
                </a:cubicBezTo>
                <a:cubicBezTo>
                  <a:pt x="363" y="258"/>
                  <a:pt x="363" y="134"/>
                  <a:pt x="469" y="72"/>
                </a:cubicBezTo>
                <a:cubicBezTo>
                  <a:pt x="497" y="63"/>
                  <a:pt x="249" y="0"/>
                  <a:pt x="124" y="81"/>
                </a:cubicBezTo>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dirty="0"/>
          </a:p>
        </p:txBody>
      </p:sp>
    </p:spTree>
    <p:extLst>
      <p:ext uri="{BB962C8B-B14F-4D97-AF65-F5344CB8AC3E}">
        <p14:creationId xmlns:p14="http://schemas.microsoft.com/office/powerpoint/2010/main" val="3343256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up)">
                                      <p:cBhvr>
                                        <p:cTn id="11" dur="500"/>
                                        <p:tgtEl>
                                          <p:spTgt spid="18">
                                            <p:txEl>
                                              <p:pRg st="0" end="0"/>
                                            </p:txEl>
                                          </p:spTgt>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animEffect transition="in" filter="wipe(up)">
                                      <p:cBhvr>
                                        <p:cTn id="15" dur="500"/>
                                        <p:tgtEl>
                                          <p:spTgt spid="19">
                                            <p:txEl>
                                              <p:pRg st="0" end="0"/>
                                            </p:txEl>
                                          </p:spTgt>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22">
                                            <p:txEl>
                                              <p:pRg st="0" end="0"/>
                                            </p:txEl>
                                          </p:spTgt>
                                        </p:tgtEl>
                                        <p:attrNameLst>
                                          <p:attrName>style.visibility</p:attrName>
                                        </p:attrNameLst>
                                      </p:cBhvr>
                                      <p:to>
                                        <p:strVal val="visible"/>
                                      </p:to>
                                    </p:set>
                                    <p:animEffect transition="in" filter="wipe(up)">
                                      <p:cBhvr>
                                        <p:cTn id="19"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49E435C2-06A2-400D-83D9-EF4454ACAF50}"/>
              </a:ext>
            </a:extLst>
          </p:cNvPr>
          <p:cNvSpPr txBox="1"/>
          <p:nvPr/>
        </p:nvSpPr>
        <p:spPr>
          <a:xfrm>
            <a:off x="1126439" y="1228404"/>
            <a:ext cx="4647105" cy="1200329"/>
          </a:xfrm>
          <a:prstGeom prst="rect">
            <a:avLst/>
          </a:prstGeom>
          <a:noFill/>
        </p:spPr>
        <p:txBody>
          <a:bodyPr wrap="square" rtlCol="0">
            <a:spAutoFit/>
          </a:bodyPr>
          <a:lstStyle/>
          <a:p>
            <a:r>
              <a:rPr lang="en-US" sz="3600" b="1" dirty="0">
                <a:solidFill>
                  <a:schemeClr val="tx1">
                    <a:lumMod val="95000"/>
                    <a:lumOff val="5000"/>
                  </a:schemeClr>
                </a:solidFill>
                <a:latin typeface="Barlow Condensed" pitchFamily="2" charset="77"/>
                <a:ea typeface="Roboto Slab" pitchFamily="2" charset="0"/>
                <a:cs typeface="Open Sans ExtraBold" panose="020B0906030804020204" pitchFamily="34" charset="0"/>
              </a:rPr>
              <a:t>SOLUTION</a:t>
            </a:r>
          </a:p>
          <a:p>
            <a:r>
              <a:rPr lang="en-US" sz="3600" b="1" dirty="0">
                <a:solidFill>
                  <a:schemeClr val="accent1"/>
                </a:solidFill>
                <a:latin typeface="Barlow Condensed" pitchFamily="2" charset="77"/>
                <a:ea typeface="Roboto Slab" pitchFamily="2" charset="0"/>
                <a:cs typeface="Open Sans ExtraBold" panose="020B0906030804020204" pitchFamily="34" charset="0"/>
              </a:rPr>
              <a:t>BRINGING BACK TO LIFE.</a:t>
            </a:r>
            <a:endParaRPr lang="id-ID" sz="3600" b="1" dirty="0">
              <a:solidFill>
                <a:schemeClr val="accent1"/>
              </a:solidFill>
              <a:latin typeface="Barlow Condensed" pitchFamily="2" charset="77"/>
              <a:ea typeface="Roboto Slab" pitchFamily="2" charset="0"/>
              <a:cs typeface="Open Sans ExtraBold" panose="020B0906030804020204" pitchFamily="34" charset="0"/>
            </a:endParaRPr>
          </a:p>
        </p:txBody>
      </p:sp>
      <p:sp>
        <p:nvSpPr>
          <p:cNvPr id="44" name="Rectangle 43">
            <a:extLst>
              <a:ext uri="{FF2B5EF4-FFF2-40B4-BE49-F238E27FC236}">
                <a16:creationId xmlns:a16="http://schemas.microsoft.com/office/drawing/2014/main" id="{E9F8A106-7A1A-4781-970E-43AE7AA69D25}"/>
              </a:ext>
            </a:extLst>
          </p:cNvPr>
          <p:cNvSpPr/>
          <p:nvPr/>
        </p:nvSpPr>
        <p:spPr>
          <a:xfrm>
            <a:off x="1126439" y="2489183"/>
            <a:ext cx="4504602" cy="2462213"/>
          </a:xfrm>
          <a:prstGeom prst="rect">
            <a:avLst/>
          </a:prstGeom>
        </p:spPr>
        <p:txBody>
          <a:bodyPr wrap="square">
            <a:spAutoFit/>
          </a:bodyPr>
          <a:lstStyle/>
          <a:p>
            <a:r>
              <a:rPr lang="en-US" sz="14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We were developing the ability for a plant to express its emotions. Consider what it would be like </a:t>
            </a:r>
            <a:r>
              <a:rPr lang="en-US" sz="1400" b="1" dirty="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if it greeted you </a:t>
            </a:r>
            <a:r>
              <a:rPr lang="en-US" sz="14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every time you passed by. What if it </a:t>
            </a:r>
            <a:r>
              <a:rPr lang="en-US" sz="1400" b="1" dirty="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requests you to water </a:t>
            </a:r>
            <a:r>
              <a:rPr lang="en-US" sz="14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it? If the soil's moisture level drops. What if </a:t>
            </a:r>
            <a:r>
              <a:rPr lang="en-US" sz="1400" b="1" dirty="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it sent a quote</a:t>
            </a:r>
            <a:r>
              <a:rPr lang="en-US" sz="14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 to you every day? What if </a:t>
            </a:r>
            <a:r>
              <a:rPr lang="en-US" sz="1400" b="1" dirty="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it prompts you to pick up </a:t>
            </a:r>
            <a:r>
              <a:rPr lang="en-US" sz="14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the ripe fruits and dazzling flowers? What if it </a:t>
            </a:r>
            <a:r>
              <a:rPr lang="en-US" sz="1400" b="1" dirty="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informs you </a:t>
            </a:r>
            <a:r>
              <a:rPr lang="en-US" sz="14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of its current height? You can </a:t>
            </a:r>
            <a:r>
              <a:rPr lang="en-US" sz="1400" b="1" dirty="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share your feelings</a:t>
            </a:r>
          </a:p>
          <a:p>
            <a:endParaRPr lang="en-US" sz="1400" b="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1400" b="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 All of this may lead humans to perceive plants and trees as part of their family.</a:t>
            </a:r>
          </a:p>
        </p:txBody>
      </p:sp>
      <p:sp>
        <p:nvSpPr>
          <p:cNvPr id="45" name="Rectangle: Rounded Corners 44">
            <a:extLst>
              <a:ext uri="{FF2B5EF4-FFF2-40B4-BE49-F238E27FC236}">
                <a16:creationId xmlns:a16="http://schemas.microsoft.com/office/drawing/2014/main" id="{B091BAD8-7F53-4353-9799-B3AFD9FC9A96}"/>
              </a:ext>
            </a:extLst>
          </p:cNvPr>
          <p:cNvSpPr/>
          <p:nvPr/>
        </p:nvSpPr>
        <p:spPr>
          <a:xfrm>
            <a:off x="1848383" y="5081259"/>
            <a:ext cx="2518344" cy="5483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Open Sans" panose="020B0606030504020204" pitchFamily="34" charset="0"/>
                <a:ea typeface="Open Sans" panose="020B0606030504020204" pitchFamily="34" charset="0"/>
                <a:cs typeface="Open Sans" panose="020B0606030504020204" pitchFamily="34" charset="0"/>
              </a:rPr>
              <a:t>We call it Plant AI-Mate</a:t>
            </a:r>
          </a:p>
        </p:txBody>
      </p:sp>
      <p:sp>
        <p:nvSpPr>
          <p:cNvPr id="11" name="Rectangle 10">
            <a:extLst>
              <a:ext uri="{FF2B5EF4-FFF2-40B4-BE49-F238E27FC236}">
                <a16:creationId xmlns:a16="http://schemas.microsoft.com/office/drawing/2014/main" id="{A7794BCE-71E8-0F49-AF67-C2448F2DCB81}"/>
              </a:ext>
            </a:extLst>
          </p:cNvPr>
          <p:cNvSpPr/>
          <p:nvPr/>
        </p:nvSpPr>
        <p:spPr>
          <a:xfrm>
            <a:off x="0" y="6175415"/>
            <a:ext cx="12192000" cy="68258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2" name="Rectangle 11">
            <a:extLst>
              <a:ext uri="{FF2B5EF4-FFF2-40B4-BE49-F238E27FC236}">
                <a16:creationId xmlns:a16="http://schemas.microsoft.com/office/drawing/2014/main" id="{AB287F84-FEF5-7A4A-BBEB-D19B211A34E7}"/>
              </a:ext>
            </a:extLst>
          </p:cNvPr>
          <p:cNvSpPr/>
          <p:nvPr/>
        </p:nvSpPr>
        <p:spPr>
          <a:xfrm>
            <a:off x="638757" y="6305278"/>
            <a:ext cx="2071786" cy="340542"/>
          </a:xfrm>
          <a:prstGeom prst="rect">
            <a:avLst/>
          </a:prstGeom>
        </p:spPr>
        <p:txBody>
          <a:bodyPr wrap="square">
            <a:spAutoFit/>
          </a:bodyPr>
          <a:lstStyle/>
          <a:p>
            <a:pPr>
              <a:lnSpc>
                <a:spcPct val="150000"/>
              </a:lnSpc>
            </a:pPr>
            <a:r>
              <a:rPr lang="en-IN" sz="1200" dirty="0">
                <a:solidFill>
                  <a:schemeClr val="bg1">
                    <a:lumMod val="50000"/>
                  </a:schemeClr>
                </a:solidFill>
                <a:latin typeface="Open Sans" panose="020B0606030504020204" pitchFamily="34" charset="0"/>
              </a:rPr>
              <a:t>PLANT AI BOT</a:t>
            </a:r>
            <a:endParaRPr lang="en-US" sz="1200" b="1" dirty="0">
              <a:solidFill>
                <a:schemeClr val="bg1">
                  <a:lumMod val="50000"/>
                </a:schemeClr>
              </a:solidFill>
              <a:latin typeface="Open Sans" panose="020B0606030504020204" pitchFamily="34" charset="0"/>
            </a:endParaRPr>
          </a:p>
        </p:txBody>
      </p:sp>
      <p:sp>
        <p:nvSpPr>
          <p:cNvPr id="13" name="Rectangle: Rounded Corners 44">
            <a:extLst>
              <a:ext uri="{FF2B5EF4-FFF2-40B4-BE49-F238E27FC236}">
                <a16:creationId xmlns:a16="http://schemas.microsoft.com/office/drawing/2014/main" id="{978280BB-69C8-C948-AA29-1B45CC586A71}"/>
              </a:ext>
            </a:extLst>
          </p:cNvPr>
          <p:cNvSpPr/>
          <p:nvPr/>
        </p:nvSpPr>
        <p:spPr>
          <a:xfrm>
            <a:off x="757985" y="583484"/>
            <a:ext cx="1454863" cy="2930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SKYNET 1.0</a:t>
            </a:r>
            <a:endParaRPr lang="en-US" sz="900" b="1" dirty="0">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Freeform 13">
            <a:extLst>
              <a:ext uri="{FF2B5EF4-FFF2-40B4-BE49-F238E27FC236}">
                <a16:creationId xmlns:a16="http://schemas.microsoft.com/office/drawing/2014/main" id="{2757A03D-1C17-7B4F-B565-EA2271FE54B4}"/>
              </a:ext>
            </a:extLst>
          </p:cNvPr>
          <p:cNvSpPr/>
          <p:nvPr/>
        </p:nvSpPr>
        <p:spPr>
          <a:xfrm flipH="1">
            <a:off x="11799861" y="290444"/>
            <a:ext cx="392139" cy="784278"/>
          </a:xfrm>
          <a:custGeom>
            <a:avLst/>
            <a:gdLst>
              <a:gd name="connsiteX0" fmla="*/ 0 w 392139"/>
              <a:gd name="connsiteY0" fmla="*/ 0 h 784278"/>
              <a:gd name="connsiteX1" fmla="*/ 392139 w 392139"/>
              <a:gd name="connsiteY1" fmla="*/ 392139 h 784278"/>
              <a:gd name="connsiteX2" fmla="*/ 0 w 392139"/>
              <a:gd name="connsiteY2" fmla="*/ 784278 h 784278"/>
            </a:gdLst>
            <a:ahLst/>
            <a:cxnLst>
              <a:cxn ang="0">
                <a:pos x="connsiteX0" y="connsiteY0"/>
              </a:cxn>
              <a:cxn ang="0">
                <a:pos x="connsiteX1" y="connsiteY1"/>
              </a:cxn>
              <a:cxn ang="0">
                <a:pos x="connsiteX2" y="connsiteY2"/>
              </a:cxn>
            </a:cxnLst>
            <a:rect l="l" t="t" r="r" b="b"/>
            <a:pathLst>
              <a:path w="392139" h="784278">
                <a:moveTo>
                  <a:pt x="0" y="0"/>
                </a:moveTo>
                <a:cubicBezTo>
                  <a:pt x="216572" y="0"/>
                  <a:pt x="392139" y="175567"/>
                  <a:pt x="392139" y="392139"/>
                </a:cubicBezTo>
                <a:cubicBezTo>
                  <a:pt x="392139" y="608711"/>
                  <a:pt x="216572" y="784278"/>
                  <a:pt x="0" y="78427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14">
            <a:extLst>
              <a:ext uri="{FF2B5EF4-FFF2-40B4-BE49-F238E27FC236}">
                <a16:creationId xmlns:a16="http://schemas.microsoft.com/office/drawing/2014/main" id="{43C6F9D5-F894-9246-B9BD-864B0FA25F5D}"/>
              </a:ext>
            </a:extLst>
          </p:cNvPr>
          <p:cNvSpPr/>
          <p:nvPr/>
        </p:nvSpPr>
        <p:spPr>
          <a:xfrm>
            <a:off x="9321282" y="6305278"/>
            <a:ext cx="2332093" cy="339837"/>
          </a:xfrm>
          <a:prstGeom prst="rect">
            <a:avLst/>
          </a:prstGeom>
        </p:spPr>
        <p:txBody>
          <a:bodyPr wrap="square">
            <a:spAutoFit/>
          </a:bodyPr>
          <a:lstStyle/>
          <a:p>
            <a:pPr algn="r">
              <a:lnSpc>
                <a:spcPct val="150000"/>
              </a:lnSpc>
            </a:pPr>
            <a:r>
              <a:rPr lang="en-US" sz="1200" dirty="0">
                <a:solidFill>
                  <a:schemeClr val="bg1">
                    <a:lumMod val="50000"/>
                  </a:schemeClr>
                </a:solidFill>
                <a:latin typeface="Open Sans" panose="020B0606030504020204" pitchFamily="34" charset="0"/>
              </a:rPr>
              <a:t>GCT IEEE STUDENT BRANCH</a:t>
            </a:r>
            <a:endParaRPr lang="en-US" sz="1200" b="1" dirty="0">
              <a:solidFill>
                <a:schemeClr val="bg1">
                  <a:lumMod val="50000"/>
                </a:schemeClr>
              </a:solidFill>
              <a:latin typeface="Open Sans" panose="020B0606030504020204" pitchFamily="34" charset="0"/>
            </a:endParaRPr>
          </a:p>
        </p:txBody>
      </p:sp>
      <p:pic>
        <p:nvPicPr>
          <p:cNvPr id="5" name="Picture Placeholder 4">
            <a:extLst>
              <a:ext uri="{FF2B5EF4-FFF2-40B4-BE49-F238E27FC236}">
                <a16:creationId xmlns:a16="http://schemas.microsoft.com/office/drawing/2014/main" id="{9DA79D54-9F1C-4D97-9464-9AEA608444C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6655" b="16655"/>
          <a:stretch/>
        </p:blipFill>
        <p:spPr/>
      </p:pic>
    </p:spTree>
    <p:extLst>
      <p:ext uri="{BB962C8B-B14F-4D97-AF65-F5344CB8AC3E}">
        <p14:creationId xmlns:p14="http://schemas.microsoft.com/office/powerpoint/2010/main" val="1073536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4">
                                            <p:txEl>
                                              <p:pRg st="0" end="0"/>
                                            </p:txEl>
                                          </p:spTgt>
                                        </p:tgtEl>
                                        <p:attrNameLst>
                                          <p:attrName>style.visibility</p:attrName>
                                        </p:attrNameLst>
                                      </p:cBhvr>
                                      <p:to>
                                        <p:strVal val="visible"/>
                                      </p:to>
                                    </p:set>
                                    <p:animEffect transition="in" filter="wipe(up)">
                                      <p:cBhvr>
                                        <p:cTn id="11" dur="500"/>
                                        <p:tgtEl>
                                          <p:spTgt spid="44">
                                            <p:txEl>
                                              <p:pRg st="0" end="0"/>
                                            </p:txEl>
                                          </p:spTgt>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44">
                                            <p:txEl>
                                              <p:pRg st="2" end="2"/>
                                            </p:txEl>
                                          </p:spTgt>
                                        </p:tgtEl>
                                        <p:attrNameLst>
                                          <p:attrName>style.visibility</p:attrName>
                                        </p:attrNameLst>
                                      </p:cBhvr>
                                      <p:to>
                                        <p:strVal val="visible"/>
                                      </p:to>
                                    </p:set>
                                    <p:animEffect transition="in" filter="wipe(up)">
                                      <p:cBhvr>
                                        <p:cTn id="15" dur="500"/>
                                        <p:tgtEl>
                                          <p:spTgt spid="44">
                                            <p:txEl>
                                              <p:pRg st="2" end="2"/>
                                            </p:txEl>
                                          </p:spTgt>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animEffect transition="in" filter="wipe(up)">
                                      <p:cBhvr>
                                        <p:cTn id="19" dur="500"/>
                                        <p:tgtEl>
                                          <p:spTgt spid="12">
                                            <p:txEl>
                                              <p:pRg st="0" end="0"/>
                                            </p:txEl>
                                          </p:spTgt>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15">
                                            <p:txEl>
                                              <p:pRg st="0" end="0"/>
                                            </p:txEl>
                                          </p:spTgt>
                                        </p:tgtEl>
                                        <p:attrNameLst>
                                          <p:attrName>style.visibility</p:attrName>
                                        </p:attrNameLst>
                                      </p:cBhvr>
                                      <p:to>
                                        <p:strVal val="visible"/>
                                      </p:to>
                                    </p:set>
                                    <p:animEffect transition="in" filter="wipe(up)">
                                      <p:cBhvr>
                                        <p:cTn id="23"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07DADD8-2B78-4147-B78C-67A4DEA0B3C2}"/>
              </a:ext>
            </a:extLst>
          </p:cNvPr>
          <p:cNvSpPr txBox="1"/>
          <p:nvPr/>
        </p:nvSpPr>
        <p:spPr>
          <a:xfrm>
            <a:off x="3438687" y="998361"/>
            <a:ext cx="5314627" cy="584775"/>
          </a:xfrm>
          <a:prstGeom prst="rect">
            <a:avLst/>
          </a:prstGeom>
          <a:noFill/>
        </p:spPr>
        <p:txBody>
          <a:bodyPr wrap="square" rtlCol="0">
            <a:spAutoFit/>
          </a:bodyPr>
          <a:lstStyle/>
          <a:p>
            <a:pPr algn="ctr"/>
            <a:r>
              <a:rPr lang="en-US" sz="3200" b="1" dirty="0">
                <a:solidFill>
                  <a:schemeClr val="tx1">
                    <a:lumMod val="95000"/>
                    <a:lumOff val="5000"/>
                  </a:schemeClr>
                </a:solidFill>
                <a:latin typeface="Barlow Condensed" pitchFamily="2" charset="77"/>
                <a:ea typeface="Noto Serif" panose="02020600060500020200" pitchFamily="18" charset="0"/>
                <a:cs typeface="Heebo" pitchFamily="2" charset="-79"/>
              </a:rPr>
              <a:t>Applications </a:t>
            </a:r>
            <a:r>
              <a:rPr lang="en-US" sz="3200" b="1" dirty="0">
                <a:solidFill>
                  <a:schemeClr val="accent1"/>
                </a:solidFill>
                <a:latin typeface="Barlow Condensed" pitchFamily="2" charset="77"/>
                <a:ea typeface="Noto Serif" panose="02020600060500020200" pitchFamily="18" charset="0"/>
                <a:cs typeface="Heebo" pitchFamily="2" charset="-79"/>
              </a:rPr>
              <a:t>of PLANT AI-MATE</a:t>
            </a:r>
            <a:endParaRPr lang="id-ID" sz="3200" b="1" dirty="0">
              <a:solidFill>
                <a:schemeClr val="accent1"/>
              </a:solidFill>
              <a:latin typeface="Barlow Condensed" pitchFamily="2" charset="77"/>
              <a:ea typeface="Noto Serif" panose="02020600060500020200" pitchFamily="18" charset="0"/>
              <a:cs typeface="Heebo" pitchFamily="2" charset="-79"/>
            </a:endParaRPr>
          </a:p>
        </p:txBody>
      </p:sp>
      <p:sp>
        <p:nvSpPr>
          <p:cNvPr id="6" name="Rectangle: Rounded Corners 10">
            <a:extLst>
              <a:ext uri="{FF2B5EF4-FFF2-40B4-BE49-F238E27FC236}">
                <a16:creationId xmlns:a16="http://schemas.microsoft.com/office/drawing/2014/main" id="{F1DB4A0E-B84F-4A47-A1D7-EB46B2B81669}"/>
              </a:ext>
            </a:extLst>
          </p:cNvPr>
          <p:cNvSpPr/>
          <p:nvPr/>
        </p:nvSpPr>
        <p:spPr>
          <a:xfrm>
            <a:off x="1539856" y="2484962"/>
            <a:ext cx="2889624" cy="1262852"/>
          </a:xfrm>
          <a:prstGeom prst="roundRect">
            <a:avLst>
              <a:gd name="adj" fmla="val 4259"/>
            </a:avLst>
          </a:prstGeom>
          <a:solidFill>
            <a:schemeClr val="bg1"/>
          </a:solidFill>
          <a:ln>
            <a:noFill/>
          </a:ln>
          <a:effectLst>
            <a:outerShdw blurRad="381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125D8176-0808-4A1F-B3EE-01C01335A3DE}"/>
              </a:ext>
            </a:extLst>
          </p:cNvPr>
          <p:cNvSpPr/>
          <p:nvPr/>
        </p:nvSpPr>
        <p:spPr>
          <a:xfrm>
            <a:off x="4651188" y="2484962"/>
            <a:ext cx="2889624" cy="1262852"/>
          </a:xfrm>
          <a:prstGeom prst="roundRect">
            <a:avLst>
              <a:gd name="adj" fmla="val 8518"/>
            </a:avLst>
          </a:prstGeom>
          <a:solidFill>
            <a:schemeClr val="accent1"/>
          </a:solidFill>
          <a:ln>
            <a:noFill/>
          </a:ln>
          <a:effectLst>
            <a:outerShdw blurRad="381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3FE2C63-0E4C-4915-85C0-4808E0494CEB}"/>
              </a:ext>
            </a:extLst>
          </p:cNvPr>
          <p:cNvSpPr/>
          <p:nvPr/>
        </p:nvSpPr>
        <p:spPr>
          <a:xfrm>
            <a:off x="4906738" y="3019868"/>
            <a:ext cx="2378524" cy="600164"/>
          </a:xfrm>
          <a:prstGeom prst="rect">
            <a:avLst/>
          </a:prstGeom>
        </p:spPr>
        <p:txBody>
          <a:bodyPr wrap="square">
            <a:spAutoFit/>
          </a:bodyPr>
          <a:lstStyle/>
          <a:p>
            <a:pPr algn="ctr"/>
            <a:r>
              <a:rPr lang="en-IN" sz="1100" dirty="0">
                <a:solidFill>
                  <a:schemeClr val="bg1"/>
                </a:solidFill>
                <a:latin typeface="DauphinPlain"/>
              </a:rPr>
              <a:t>If people started linking it. Then its very probable to find at least one plant in every house </a:t>
            </a:r>
            <a:endParaRPr lang="en-US" sz="1100" dirty="0">
              <a:solidFill>
                <a:schemeClr val="bg1"/>
              </a:solidFill>
              <a:latin typeface="DauphinPlain"/>
            </a:endParaRPr>
          </a:p>
        </p:txBody>
      </p:sp>
      <p:sp>
        <p:nvSpPr>
          <p:cNvPr id="9" name="Rectangle 8">
            <a:extLst>
              <a:ext uri="{FF2B5EF4-FFF2-40B4-BE49-F238E27FC236}">
                <a16:creationId xmlns:a16="http://schemas.microsoft.com/office/drawing/2014/main" id="{5992EB5D-0387-4C01-ABF9-D20E9EA96B11}"/>
              </a:ext>
            </a:extLst>
          </p:cNvPr>
          <p:cNvSpPr/>
          <p:nvPr/>
        </p:nvSpPr>
        <p:spPr>
          <a:xfrm>
            <a:off x="1795405" y="2970307"/>
            <a:ext cx="2378524" cy="600164"/>
          </a:xfrm>
          <a:prstGeom prst="rect">
            <a:avLst/>
          </a:prstGeom>
        </p:spPr>
        <p:txBody>
          <a:bodyPr wrap="square">
            <a:spAutoFit/>
          </a:bodyPr>
          <a:lstStyle/>
          <a:p>
            <a:pPr algn="ctr"/>
            <a:r>
              <a:rPr lang="en-IN" sz="1100" dirty="0">
                <a:solidFill>
                  <a:schemeClr val="bg1">
                    <a:lumMod val="50000"/>
                  </a:schemeClr>
                </a:solidFill>
                <a:latin typeface="Open Sans" panose="020B0606030504020204" pitchFamily="34" charset="0"/>
              </a:rPr>
              <a:t>None in this real world are trustworthy to share our feelings but it can hold be….</a:t>
            </a:r>
            <a:endParaRPr lang="en-US" sz="1100" dirty="0">
              <a:solidFill>
                <a:schemeClr val="bg1">
                  <a:lumMod val="50000"/>
                </a:schemeClr>
              </a:solidFill>
              <a:latin typeface="DauphinPlain"/>
            </a:endParaRPr>
          </a:p>
        </p:txBody>
      </p:sp>
      <p:sp>
        <p:nvSpPr>
          <p:cNvPr id="10" name="Rectangle 9">
            <a:extLst>
              <a:ext uri="{FF2B5EF4-FFF2-40B4-BE49-F238E27FC236}">
                <a16:creationId xmlns:a16="http://schemas.microsoft.com/office/drawing/2014/main" id="{F28FC9F5-FA41-477C-95D8-AC3288CCA2D3}"/>
              </a:ext>
            </a:extLst>
          </p:cNvPr>
          <p:cNvSpPr/>
          <p:nvPr/>
        </p:nvSpPr>
        <p:spPr>
          <a:xfrm>
            <a:off x="2096658" y="2662530"/>
            <a:ext cx="1815352" cy="307777"/>
          </a:xfrm>
          <a:prstGeom prst="rect">
            <a:avLst/>
          </a:prstGeom>
        </p:spPr>
        <p:txBody>
          <a:bodyPr wrap="square">
            <a:spAutoFit/>
          </a:bodyPr>
          <a:lstStyle/>
          <a:p>
            <a:pPr algn="ctr"/>
            <a:r>
              <a:rPr lang="en-GB" sz="1400" b="1" dirty="0">
                <a:solidFill>
                  <a:schemeClr val="tx1">
                    <a:lumMod val="95000"/>
                    <a:lumOff val="5000"/>
                  </a:schemeClr>
                </a:solidFill>
                <a:latin typeface="Barlow Condensed" pitchFamily="2" charset="77"/>
                <a:ea typeface="Noto Serif" panose="02020600060500020200" pitchFamily="18" charset="0"/>
                <a:cs typeface="Noto Serif" panose="02020600060500020200" pitchFamily="18" charset="0"/>
              </a:rPr>
              <a:t>Personal Assistant</a:t>
            </a:r>
            <a:endParaRPr lang="en-US" sz="1400" b="1" dirty="0">
              <a:solidFill>
                <a:schemeClr val="tx1">
                  <a:lumMod val="95000"/>
                  <a:lumOff val="5000"/>
                </a:schemeClr>
              </a:solidFill>
              <a:latin typeface="Barlow Condensed" pitchFamily="2" charset="77"/>
              <a:ea typeface="Noto Serif" panose="02020600060500020200" pitchFamily="18" charset="0"/>
              <a:cs typeface="Noto Serif" panose="02020600060500020200" pitchFamily="18" charset="0"/>
            </a:endParaRPr>
          </a:p>
        </p:txBody>
      </p:sp>
      <p:sp>
        <p:nvSpPr>
          <p:cNvPr id="11" name="Rectangle 10">
            <a:extLst>
              <a:ext uri="{FF2B5EF4-FFF2-40B4-BE49-F238E27FC236}">
                <a16:creationId xmlns:a16="http://schemas.microsoft.com/office/drawing/2014/main" id="{99181E75-2A0C-476F-8BBF-23524D05BCA4}"/>
              </a:ext>
            </a:extLst>
          </p:cNvPr>
          <p:cNvSpPr/>
          <p:nvPr/>
        </p:nvSpPr>
        <p:spPr>
          <a:xfrm>
            <a:off x="5245015" y="2535327"/>
            <a:ext cx="1824971" cy="523220"/>
          </a:xfrm>
          <a:prstGeom prst="rect">
            <a:avLst/>
          </a:prstGeom>
        </p:spPr>
        <p:txBody>
          <a:bodyPr wrap="square">
            <a:spAutoFit/>
          </a:bodyPr>
          <a:lstStyle/>
          <a:p>
            <a:pPr algn="ctr"/>
            <a:r>
              <a:rPr lang="en-IN" sz="1400" b="1" dirty="0">
                <a:solidFill>
                  <a:schemeClr val="bg1"/>
                </a:solidFill>
                <a:latin typeface="Barlow Condensed" pitchFamily="2" charset="77"/>
                <a:ea typeface="Noto Serif" panose="02020600060500020200" pitchFamily="18" charset="0"/>
                <a:cs typeface="Noto Serif" panose="02020600060500020200" pitchFamily="18" charset="0"/>
              </a:rPr>
              <a:t>Go Green before </a:t>
            </a:r>
          </a:p>
          <a:p>
            <a:pPr algn="ctr"/>
            <a:r>
              <a:rPr lang="en-IN" sz="1400" b="1" dirty="0">
                <a:solidFill>
                  <a:schemeClr val="bg1"/>
                </a:solidFill>
                <a:latin typeface="Barlow Condensed" pitchFamily="2" charset="77"/>
                <a:ea typeface="Noto Serif" panose="02020600060500020200" pitchFamily="18" charset="0"/>
                <a:cs typeface="Noto Serif" panose="02020600060500020200" pitchFamily="18" charset="0"/>
              </a:rPr>
              <a:t>Green goes</a:t>
            </a:r>
            <a:endParaRPr lang="en-US" sz="1400" b="1" dirty="0">
              <a:solidFill>
                <a:schemeClr val="bg1"/>
              </a:solidFill>
              <a:latin typeface="Barlow Condensed" pitchFamily="2" charset="77"/>
              <a:ea typeface="Noto Serif" panose="02020600060500020200" pitchFamily="18" charset="0"/>
              <a:cs typeface="Noto Serif" panose="02020600060500020200" pitchFamily="18" charset="0"/>
            </a:endParaRPr>
          </a:p>
        </p:txBody>
      </p:sp>
      <p:sp>
        <p:nvSpPr>
          <p:cNvPr id="15" name="Rectangle: Rounded Corners 10">
            <a:extLst>
              <a:ext uri="{FF2B5EF4-FFF2-40B4-BE49-F238E27FC236}">
                <a16:creationId xmlns:a16="http://schemas.microsoft.com/office/drawing/2014/main" id="{543F6969-C60C-4512-8292-E064A6EF3C49}"/>
              </a:ext>
            </a:extLst>
          </p:cNvPr>
          <p:cNvSpPr/>
          <p:nvPr/>
        </p:nvSpPr>
        <p:spPr>
          <a:xfrm>
            <a:off x="7762520" y="2484962"/>
            <a:ext cx="2889624" cy="1262852"/>
          </a:xfrm>
          <a:prstGeom prst="roundRect">
            <a:avLst>
              <a:gd name="adj" fmla="val 4259"/>
            </a:avLst>
          </a:prstGeom>
          <a:solidFill>
            <a:schemeClr val="bg1"/>
          </a:solidFill>
          <a:ln>
            <a:noFill/>
          </a:ln>
          <a:effectLst>
            <a:outerShdw blurRad="381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702AA9E-1DB0-43B8-BD96-0B5026B2128E}"/>
              </a:ext>
            </a:extLst>
          </p:cNvPr>
          <p:cNvSpPr/>
          <p:nvPr/>
        </p:nvSpPr>
        <p:spPr>
          <a:xfrm>
            <a:off x="8018069" y="2970307"/>
            <a:ext cx="2378524" cy="600164"/>
          </a:xfrm>
          <a:prstGeom prst="rect">
            <a:avLst/>
          </a:prstGeom>
        </p:spPr>
        <p:txBody>
          <a:bodyPr wrap="square">
            <a:spAutoFit/>
          </a:bodyPr>
          <a:lstStyle/>
          <a:p>
            <a:pPr algn="ctr"/>
            <a:r>
              <a:rPr lang="en-IN" sz="1100" dirty="0">
                <a:solidFill>
                  <a:schemeClr val="bg1">
                    <a:lumMod val="50000"/>
                  </a:schemeClr>
                </a:solidFill>
                <a:latin typeface="Open Sans" panose="020B0606030504020204" pitchFamily="34" charset="0"/>
              </a:rPr>
              <a:t>It evident that agriculture is </a:t>
            </a:r>
            <a:r>
              <a:rPr lang="en-US" sz="1100" dirty="0">
                <a:solidFill>
                  <a:schemeClr val="bg1">
                    <a:lumMod val="50000"/>
                  </a:schemeClr>
                </a:solidFill>
                <a:latin typeface="Open Sans" panose="020B0606030504020204" pitchFamily="34" charset="0"/>
              </a:rPr>
              <a:t>suppressed</a:t>
            </a:r>
            <a:r>
              <a:rPr lang="en-IN" sz="1100" dirty="0">
                <a:solidFill>
                  <a:schemeClr val="bg1">
                    <a:lumMod val="50000"/>
                  </a:schemeClr>
                </a:solidFill>
                <a:latin typeface="Open Sans" panose="020B0606030504020204" pitchFamily="34" charset="0"/>
              </a:rPr>
              <a:t> in every humans. It will induce to bring it out </a:t>
            </a:r>
            <a:endParaRPr lang="en-US" sz="1100" dirty="0">
              <a:solidFill>
                <a:schemeClr val="bg1">
                  <a:lumMod val="50000"/>
                </a:schemeClr>
              </a:solidFill>
              <a:latin typeface="Open Sans" panose="020B0606030504020204" pitchFamily="34" charset="0"/>
            </a:endParaRPr>
          </a:p>
        </p:txBody>
      </p:sp>
      <p:sp>
        <p:nvSpPr>
          <p:cNvPr id="17" name="Rectangle 16">
            <a:extLst>
              <a:ext uri="{FF2B5EF4-FFF2-40B4-BE49-F238E27FC236}">
                <a16:creationId xmlns:a16="http://schemas.microsoft.com/office/drawing/2014/main" id="{0A89F1A0-B1B4-4BF1-8D09-E64B238EFD3D}"/>
              </a:ext>
            </a:extLst>
          </p:cNvPr>
          <p:cNvSpPr/>
          <p:nvPr/>
        </p:nvSpPr>
        <p:spPr>
          <a:xfrm>
            <a:off x="8319322" y="2662530"/>
            <a:ext cx="1815352" cy="307777"/>
          </a:xfrm>
          <a:prstGeom prst="rect">
            <a:avLst/>
          </a:prstGeom>
        </p:spPr>
        <p:txBody>
          <a:bodyPr wrap="square">
            <a:spAutoFit/>
          </a:bodyPr>
          <a:lstStyle/>
          <a:p>
            <a:pPr algn="ctr"/>
            <a:r>
              <a:rPr lang="en-GB" sz="1400" b="1" dirty="0">
                <a:solidFill>
                  <a:schemeClr val="tx1">
                    <a:lumMod val="95000"/>
                    <a:lumOff val="5000"/>
                  </a:schemeClr>
                </a:solidFill>
                <a:latin typeface="Barlow Condensed" pitchFamily="2" charset="77"/>
                <a:ea typeface="Noto Serif" panose="02020600060500020200" pitchFamily="18" charset="0"/>
                <a:cs typeface="Noto Serif" panose="02020600060500020200" pitchFamily="18" charset="0"/>
              </a:rPr>
              <a:t>Teaches Us</a:t>
            </a:r>
            <a:endParaRPr lang="en-US" sz="1400" b="1" dirty="0">
              <a:solidFill>
                <a:schemeClr val="tx1">
                  <a:lumMod val="95000"/>
                  <a:lumOff val="5000"/>
                </a:schemeClr>
              </a:solidFill>
              <a:latin typeface="Barlow Condensed" pitchFamily="2" charset="77"/>
              <a:ea typeface="Noto Serif" panose="02020600060500020200" pitchFamily="18" charset="0"/>
              <a:cs typeface="Noto Serif" panose="02020600060500020200" pitchFamily="18" charset="0"/>
            </a:endParaRPr>
          </a:p>
        </p:txBody>
      </p:sp>
      <p:sp>
        <p:nvSpPr>
          <p:cNvPr id="32" name="Oval 31">
            <a:extLst>
              <a:ext uri="{FF2B5EF4-FFF2-40B4-BE49-F238E27FC236}">
                <a16:creationId xmlns:a16="http://schemas.microsoft.com/office/drawing/2014/main" id="{703311CC-FEA9-AC49-9D2D-6682B7DA09FF}"/>
              </a:ext>
            </a:extLst>
          </p:cNvPr>
          <p:cNvSpPr/>
          <p:nvPr/>
        </p:nvSpPr>
        <p:spPr>
          <a:xfrm flipH="1">
            <a:off x="1687078" y="2039697"/>
            <a:ext cx="776721" cy="776721"/>
          </a:xfrm>
          <a:prstGeom prst="ellipse">
            <a:avLst/>
          </a:prstGeom>
          <a:solidFill>
            <a:schemeClr val="bg1"/>
          </a:solidFill>
          <a:ln>
            <a:noFill/>
          </a:ln>
          <a:effectLst>
            <a:outerShdw blurRad="2921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 name="Rectangle 32">
            <a:extLst>
              <a:ext uri="{FF2B5EF4-FFF2-40B4-BE49-F238E27FC236}">
                <a16:creationId xmlns:a16="http://schemas.microsoft.com/office/drawing/2014/main" id="{A54CD24A-1091-1F46-8712-0468F458C482}"/>
              </a:ext>
            </a:extLst>
          </p:cNvPr>
          <p:cNvSpPr/>
          <p:nvPr/>
        </p:nvSpPr>
        <p:spPr>
          <a:xfrm>
            <a:off x="1687078" y="2215169"/>
            <a:ext cx="776721" cy="461665"/>
          </a:xfrm>
          <a:prstGeom prst="rect">
            <a:avLst/>
          </a:prstGeom>
        </p:spPr>
        <p:txBody>
          <a:bodyPr wrap="square">
            <a:spAutoFit/>
          </a:bodyPr>
          <a:lstStyle/>
          <a:p>
            <a:pPr algn="ctr"/>
            <a:r>
              <a:rPr lang="en-GB" sz="2400" b="1" dirty="0">
                <a:solidFill>
                  <a:schemeClr val="accent1"/>
                </a:solidFill>
                <a:latin typeface="Barlow Condensed" pitchFamily="2" charset="77"/>
                <a:ea typeface="Noto Serif" panose="02020600060500020200" pitchFamily="18" charset="0"/>
                <a:cs typeface="Noto Serif" panose="02020600060500020200" pitchFamily="18" charset="0"/>
              </a:rPr>
              <a:t>01</a:t>
            </a:r>
            <a:endParaRPr lang="en-US" sz="2400" b="1" dirty="0">
              <a:solidFill>
                <a:schemeClr val="accent1"/>
              </a:solidFill>
              <a:latin typeface="Barlow Condensed" pitchFamily="2" charset="77"/>
              <a:ea typeface="Noto Serif" panose="02020600060500020200" pitchFamily="18" charset="0"/>
              <a:cs typeface="Noto Serif" panose="02020600060500020200" pitchFamily="18" charset="0"/>
            </a:endParaRPr>
          </a:p>
        </p:txBody>
      </p:sp>
      <p:sp>
        <p:nvSpPr>
          <p:cNvPr id="34" name="Oval 33">
            <a:extLst>
              <a:ext uri="{FF2B5EF4-FFF2-40B4-BE49-F238E27FC236}">
                <a16:creationId xmlns:a16="http://schemas.microsoft.com/office/drawing/2014/main" id="{8635071D-31C8-AA42-9410-96FBCE3ED4E3}"/>
              </a:ext>
            </a:extLst>
          </p:cNvPr>
          <p:cNvSpPr/>
          <p:nvPr/>
        </p:nvSpPr>
        <p:spPr>
          <a:xfrm flipH="1">
            <a:off x="4823978" y="2039697"/>
            <a:ext cx="776721" cy="776721"/>
          </a:xfrm>
          <a:prstGeom prst="ellipse">
            <a:avLst/>
          </a:prstGeom>
          <a:solidFill>
            <a:schemeClr val="bg1"/>
          </a:solidFill>
          <a:ln>
            <a:noFill/>
          </a:ln>
          <a:effectLst>
            <a:outerShdw blurRad="2921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5" name="Rectangle 34">
            <a:extLst>
              <a:ext uri="{FF2B5EF4-FFF2-40B4-BE49-F238E27FC236}">
                <a16:creationId xmlns:a16="http://schemas.microsoft.com/office/drawing/2014/main" id="{B137E222-D172-1946-924E-3388254A3666}"/>
              </a:ext>
            </a:extLst>
          </p:cNvPr>
          <p:cNvSpPr/>
          <p:nvPr/>
        </p:nvSpPr>
        <p:spPr>
          <a:xfrm>
            <a:off x="4823978" y="2215169"/>
            <a:ext cx="776721" cy="461665"/>
          </a:xfrm>
          <a:prstGeom prst="rect">
            <a:avLst/>
          </a:prstGeom>
        </p:spPr>
        <p:txBody>
          <a:bodyPr wrap="square">
            <a:spAutoFit/>
          </a:bodyPr>
          <a:lstStyle/>
          <a:p>
            <a:pPr algn="ctr"/>
            <a:r>
              <a:rPr lang="en-GB" sz="2400" b="1" dirty="0">
                <a:solidFill>
                  <a:schemeClr val="accent2"/>
                </a:solidFill>
                <a:latin typeface="Barlow Condensed" pitchFamily="2" charset="77"/>
                <a:ea typeface="Noto Serif" panose="02020600060500020200" pitchFamily="18" charset="0"/>
                <a:cs typeface="Noto Serif" panose="02020600060500020200" pitchFamily="18" charset="0"/>
              </a:rPr>
              <a:t>02</a:t>
            </a:r>
            <a:endParaRPr lang="en-US" sz="2400" b="1" dirty="0">
              <a:solidFill>
                <a:schemeClr val="accent2"/>
              </a:solidFill>
              <a:latin typeface="Barlow Condensed" pitchFamily="2" charset="77"/>
              <a:ea typeface="Noto Serif" panose="02020600060500020200" pitchFamily="18" charset="0"/>
              <a:cs typeface="Noto Serif" panose="02020600060500020200" pitchFamily="18" charset="0"/>
            </a:endParaRPr>
          </a:p>
        </p:txBody>
      </p:sp>
      <p:sp>
        <p:nvSpPr>
          <p:cNvPr id="36" name="Oval 35">
            <a:extLst>
              <a:ext uri="{FF2B5EF4-FFF2-40B4-BE49-F238E27FC236}">
                <a16:creationId xmlns:a16="http://schemas.microsoft.com/office/drawing/2014/main" id="{B8681DB5-323C-D645-87D9-154DB82F2EF3}"/>
              </a:ext>
            </a:extLst>
          </p:cNvPr>
          <p:cNvSpPr/>
          <p:nvPr/>
        </p:nvSpPr>
        <p:spPr>
          <a:xfrm flipH="1">
            <a:off x="7973578" y="2039697"/>
            <a:ext cx="776721" cy="776721"/>
          </a:xfrm>
          <a:prstGeom prst="ellipse">
            <a:avLst/>
          </a:prstGeom>
          <a:solidFill>
            <a:schemeClr val="bg1"/>
          </a:solidFill>
          <a:ln>
            <a:noFill/>
          </a:ln>
          <a:effectLst>
            <a:outerShdw blurRad="2921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7" name="Rectangle 36">
            <a:extLst>
              <a:ext uri="{FF2B5EF4-FFF2-40B4-BE49-F238E27FC236}">
                <a16:creationId xmlns:a16="http://schemas.microsoft.com/office/drawing/2014/main" id="{FDB37668-46E9-1143-BE45-AF0AB0250E2B}"/>
              </a:ext>
            </a:extLst>
          </p:cNvPr>
          <p:cNvSpPr/>
          <p:nvPr/>
        </p:nvSpPr>
        <p:spPr>
          <a:xfrm>
            <a:off x="7973578" y="2215169"/>
            <a:ext cx="776721" cy="461665"/>
          </a:xfrm>
          <a:prstGeom prst="rect">
            <a:avLst/>
          </a:prstGeom>
        </p:spPr>
        <p:txBody>
          <a:bodyPr wrap="square">
            <a:spAutoFit/>
          </a:bodyPr>
          <a:lstStyle/>
          <a:p>
            <a:pPr algn="ctr"/>
            <a:r>
              <a:rPr lang="en-GB" sz="2400" b="1" dirty="0">
                <a:solidFill>
                  <a:schemeClr val="accent3"/>
                </a:solidFill>
                <a:latin typeface="Barlow Condensed" pitchFamily="2" charset="77"/>
                <a:ea typeface="Noto Serif" panose="02020600060500020200" pitchFamily="18" charset="0"/>
                <a:cs typeface="Noto Serif" panose="02020600060500020200" pitchFamily="18" charset="0"/>
              </a:rPr>
              <a:t>03</a:t>
            </a:r>
            <a:endParaRPr lang="en-US" sz="2400" b="1" dirty="0">
              <a:solidFill>
                <a:schemeClr val="accent3"/>
              </a:solidFill>
              <a:latin typeface="Barlow Condensed" pitchFamily="2" charset="77"/>
              <a:ea typeface="Noto Serif" panose="02020600060500020200" pitchFamily="18" charset="0"/>
              <a:cs typeface="Noto Serif" panose="02020600060500020200" pitchFamily="18" charset="0"/>
            </a:endParaRPr>
          </a:p>
        </p:txBody>
      </p:sp>
      <p:sp>
        <p:nvSpPr>
          <p:cNvPr id="38" name="Rectangle: Rounded Corners 10">
            <a:extLst>
              <a:ext uri="{FF2B5EF4-FFF2-40B4-BE49-F238E27FC236}">
                <a16:creationId xmlns:a16="http://schemas.microsoft.com/office/drawing/2014/main" id="{0B7A0846-9DEA-9240-94A4-5931ECEC7315}"/>
              </a:ext>
            </a:extLst>
          </p:cNvPr>
          <p:cNvSpPr/>
          <p:nvPr/>
        </p:nvSpPr>
        <p:spPr>
          <a:xfrm>
            <a:off x="1539856" y="4456002"/>
            <a:ext cx="2889624" cy="1262852"/>
          </a:xfrm>
          <a:prstGeom prst="roundRect">
            <a:avLst>
              <a:gd name="adj" fmla="val 4259"/>
            </a:avLst>
          </a:prstGeom>
          <a:solidFill>
            <a:schemeClr val="accent1"/>
          </a:solidFill>
          <a:ln>
            <a:noFill/>
          </a:ln>
          <a:effectLst>
            <a:outerShdw blurRad="381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Rounded Corners 6">
            <a:extLst>
              <a:ext uri="{FF2B5EF4-FFF2-40B4-BE49-F238E27FC236}">
                <a16:creationId xmlns:a16="http://schemas.microsoft.com/office/drawing/2014/main" id="{444CD13F-5040-284E-9056-746A0AE3D6E4}"/>
              </a:ext>
            </a:extLst>
          </p:cNvPr>
          <p:cNvSpPr/>
          <p:nvPr/>
        </p:nvSpPr>
        <p:spPr>
          <a:xfrm>
            <a:off x="4651188" y="4456002"/>
            <a:ext cx="2889624" cy="1262852"/>
          </a:xfrm>
          <a:prstGeom prst="roundRect">
            <a:avLst>
              <a:gd name="adj" fmla="val 8518"/>
            </a:avLst>
          </a:prstGeom>
          <a:solidFill>
            <a:schemeClr val="bg1"/>
          </a:solidFill>
          <a:ln>
            <a:noFill/>
          </a:ln>
          <a:effectLst>
            <a:outerShdw blurRad="381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7482D8D5-A5F0-C545-B297-02F29309F24B}"/>
              </a:ext>
            </a:extLst>
          </p:cNvPr>
          <p:cNvSpPr/>
          <p:nvPr/>
        </p:nvSpPr>
        <p:spPr>
          <a:xfrm>
            <a:off x="4906738" y="4934863"/>
            <a:ext cx="2378524" cy="769441"/>
          </a:xfrm>
          <a:prstGeom prst="rect">
            <a:avLst/>
          </a:prstGeom>
        </p:spPr>
        <p:txBody>
          <a:bodyPr wrap="square">
            <a:spAutoFit/>
          </a:bodyPr>
          <a:lstStyle/>
          <a:p>
            <a:pPr algn="ctr"/>
            <a:r>
              <a:rPr lang="en-US" sz="1100" dirty="0">
                <a:solidFill>
                  <a:schemeClr val="bg1">
                    <a:lumMod val="50000"/>
                  </a:schemeClr>
                </a:solidFill>
                <a:latin typeface="Open Sans" panose="020B0606030504020204" pitchFamily="34" charset="0"/>
              </a:rPr>
              <a:t>If we started to see from the plant’s point of view of this world, it will open a new universe to explore</a:t>
            </a:r>
            <a:endParaRPr lang="en-US" sz="1100" dirty="0">
              <a:solidFill>
                <a:schemeClr val="bg1">
                  <a:lumMod val="50000"/>
                </a:schemeClr>
              </a:solidFill>
              <a:latin typeface="DauphinPlain"/>
            </a:endParaRPr>
          </a:p>
        </p:txBody>
      </p:sp>
      <p:sp>
        <p:nvSpPr>
          <p:cNvPr id="41" name="Rectangle 40">
            <a:extLst>
              <a:ext uri="{FF2B5EF4-FFF2-40B4-BE49-F238E27FC236}">
                <a16:creationId xmlns:a16="http://schemas.microsoft.com/office/drawing/2014/main" id="{C69F8A31-33CB-E44A-AF17-D3E240C7FC04}"/>
              </a:ext>
            </a:extLst>
          </p:cNvPr>
          <p:cNvSpPr/>
          <p:nvPr/>
        </p:nvSpPr>
        <p:spPr>
          <a:xfrm>
            <a:off x="1795405" y="4941347"/>
            <a:ext cx="2378524" cy="600164"/>
          </a:xfrm>
          <a:prstGeom prst="rect">
            <a:avLst/>
          </a:prstGeom>
        </p:spPr>
        <p:txBody>
          <a:bodyPr wrap="square">
            <a:spAutoFit/>
          </a:bodyPr>
          <a:lstStyle/>
          <a:p>
            <a:pPr algn="ctr"/>
            <a:r>
              <a:rPr lang="en-IN" sz="1100" dirty="0">
                <a:solidFill>
                  <a:schemeClr val="bg1"/>
                </a:solidFill>
                <a:latin typeface="Open Sans" panose="020B0606030504020204" pitchFamily="34" charset="0"/>
              </a:rPr>
              <a:t>It will evident the Importance of Agriculture to the</a:t>
            </a:r>
          </a:p>
          <a:p>
            <a:pPr algn="ctr"/>
            <a:r>
              <a:rPr lang="en-IN" sz="1100" dirty="0">
                <a:solidFill>
                  <a:schemeClr val="bg1"/>
                </a:solidFill>
                <a:latin typeface="Open Sans" panose="020B0606030504020204" pitchFamily="34" charset="0"/>
              </a:rPr>
              <a:t> Instagram -culture</a:t>
            </a:r>
            <a:endParaRPr lang="en-US" sz="1100" dirty="0">
              <a:solidFill>
                <a:schemeClr val="bg1"/>
              </a:solidFill>
              <a:latin typeface="DauphinPlain"/>
            </a:endParaRPr>
          </a:p>
        </p:txBody>
      </p:sp>
      <p:sp>
        <p:nvSpPr>
          <p:cNvPr id="42" name="Rectangle 41">
            <a:extLst>
              <a:ext uri="{FF2B5EF4-FFF2-40B4-BE49-F238E27FC236}">
                <a16:creationId xmlns:a16="http://schemas.microsoft.com/office/drawing/2014/main" id="{C44C45C8-371C-FE43-B9A3-39CD7FDECA03}"/>
              </a:ext>
            </a:extLst>
          </p:cNvPr>
          <p:cNvSpPr/>
          <p:nvPr/>
        </p:nvSpPr>
        <p:spPr>
          <a:xfrm>
            <a:off x="2096658" y="4633570"/>
            <a:ext cx="1815352" cy="307777"/>
          </a:xfrm>
          <a:prstGeom prst="rect">
            <a:avLst/>
          </a:prstGeom>
        </p:spPr>
        <p:txBody>
          <a:bodyPr wrap="square">
            <a:spAutoFit/>
          </a:bodyPr>
          <a:lstStyle/>
          <a:p>
            <a:pPr algn="ctr"/>
            <a:r>
              <a:rPr lang="en-GB" sz="1400" b="1" dirty="0">
                <a:solidFill>
                  <a:schemeClr val="bg1"/>
                </a:solidFill>
                <a:latin typeface="Barlow Condensed" pitchFamily="2" charset="77"/>
                <a:ea typeface="Noto Serif" panose="02020600060500020200" pitchFamily="18" charset="0"/>
                <a:cs typeface="Noto Serif" panose="02020600060500020200" pitchFamily="18" charset="0"/>
              </a:rPr>
              <a:t>Importance of Agri</a:t>
            </a:r>
            <a:endParaRPr lang="en-US" sz="1400" b="1" dirty="0">
              <a:solidFill>
                <a:schemeClr val="bg1"/>
              </a:solidFill>
              <a:latin typeface="Barlow Condensed" pitchFamily="2" charset="77"/>
              <a:ea typeface="Noto Serif" panose="02020600060500020200" pitchFamily="18" charset="0"/>
              <a:cs typeface="Noto Serif" panose="02020600060500020200" pitchFamily="18" charset="0"/>
            </a:endParaRPr>
          </a:p>
        </p:txBody>
      </p:sp>
      <p:sp>
        <p:nvSpPr>
          <p:cNvPr id="43" name="Rectangle 42">
            <a:extLst>
              <a:ext uri="{FF2B5EF4-FFF2-40B4-BE49-F238E27FC236}">
                <a16:creationId xmlns:a16="http://schemas.microsoft.com/office/drawing/2014/main" id="{89B6B41B-69A3-E849-89EE-2432D029B248}"/>
              </a:ext>
            </a:extLst>
          </p:cNvPr>
          <p:cNvSpPr/>
          <p:nvPr/>
        </p:nvSpPr>
        <p:spPr>
          <a:xfrm>
            <a:off x="5152968" y="4633570"/>
            <a:ext cx="1824971" cy="307777"/>
          </a:xfrm>
          <a:prstGeom prst="rect">
            <a:avLst/>
          </a:prstGeom>
        </p:spPr>
        <p:txBody>
          <a:bodyPr wrap="square">
            <a:spAutoFit/>
          </a:bodyPr>
          <a:lstStyle/>
          <a:p>
            <a:pPr algn="ctr"/>
            <a:r>
              <a:rPr lang="en-GB" sz="1400" b="1" dirty="0">
                <a:latin typeface="Barlow Condensed" pitchFamily="2" charset="77"/>
                <a:ea typeface="Noto Serif" panose="02020600060500020200" pitchFamily="18" charset="0"/>
                <a:cs typeface="Noto Serif" panose="02020600060500020200" pitchFamily="18" charset="0"/>
              </a:rPr>
              <a:t>Plant POV</a:t>
            </a:r>
            <a:endParaRPr lang="en-US" sz="1400" b="1" dirty="0">
              <a:latin typeface="Barlow Condensed" pitchFamily="2" charset="77"/>
              <a:ea typeface="Noto Serif" panose="02020600060500020200" pitchFamily="18" charset="0"/>
              <a:cs typeface="Noto Serif" panose="02020600060500020200" pitchFamily="18" charset="0"/>
            </a:endParaRPr>
          </a:p>
        </p:txBody>
      </p:sp>
      <p:sp>
        <p:nvSpPr>
          <p:cNvPr id="44" name="Rectangle: Rounded Corners 10">
            <a:extLst>
              <a:ext uri="{FF2B5EF4-FFF2-40B4-BE49-F238E27FC236}">
                <a16:creationId xmlns:a16="http://schemas.microsoft.com/office/drawing/2014/main" id="{32C901D2-339E-1A4D-93C1-D15DAB63EE25}"/>
              </a:ext>
            </a:extLst>
          </p:cNvPr>
          <p:cNvSpPr/>
          <p:nvPr/>
        </p:nvSpPr>
        <p:spPr>
          <a:xfrm>
            <a:off x="7762520" y="4456002"/>
            <a:ext cx="2889624" cy="1262852"/>
          </a:xfrm>
          <a:prstGeom prst="roundRect">
            <a:avLst>
              <a:gd name="adj" fmla="val 4259"/>
            </a:avLst>
          </a:prstGeom>
          <a:solidFill>
            <a:schemeClr val="accent1"/>
          </a:solidFill>
          <a:ln>
            <a:noFill/>
          </a:ln>
          <a:effectLst>
            <a:outerShdw blurRad="381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AD731645-A400-F74B-8727-59980A78E81A}"/>
              </a:ext>
            </a:extLst>
          </p:cNvPr>
          <p:cNvSpPr/>
          <p:nvPr/>
        </p:nvSpPr>
        <p:spPr>
          <a:xfrm>
            <a:off x="7973578" y="4917038"/>
            <a:ext cx="2553515" cy="600164"/>
          </a:xfrm>
          <a:prstGeom prst="rect">
            <a:avLst/>
          </a:prstGeom>
        </p:spPr>
        <p:txBody>
          <a:bodyPr wrap="square">
            <a:spAutoFit/>
          </a:bodyPr>
          <a:lstStyle/>
          <a:p>
            <a:pPr algn="ctr"/>
            <a:r>
              <a:rPr lang="en-US" sz="1100" dirty="0">
                <a:solidFill>
                  <a:schemeClr val="bg1"/>
                </a:solidFill>
                <a:latin typeface="Open Sans" panose="020B0606030504020204" pitchFamily="34" charset="0"/>
              </a:rPr>
              <a:t>It keeps measuring all the properties of plants that helps us to study and research further on this.</a:t>
            </a:r>
            <a:endParaRPr lang="en-US" sz="1100" dirty="0">
              <a:solidFill>
                <a:schemeClr val="bg1"/>
              </a:solidFill>
              <a:latin typeface="DauphinPlain"/>
            </a:endParaRPr>
          </a:p>
        </p:txBody>
      </p:sp>
      <p:sp>
        <p:nvSpPr>
          <p:cNvPr id="46" name="Rectangle 45">
            <a:extLst>
              <a:ext uri="{FF2B5EF4-FFF2-40B4-BE49-F238E27FC236}">
                <a16:creationId xmlns:a16="http://schemas.microsoft.com/office/drawing/2014/main" id="{B6F22C79-2DDC-FD42-803C-3C7FCC4D3517}"/>
              </a:ext>
            </a:extLst>
          </p:cNvPr>
          <p:cNvSpPr/>
          <p:nvPr/>
        </p:nvSpPr>
        <p:spPr>
          <a:xfrm>
            <a:off x="8443142" y="4610773"/>
            <a:ext cx="1815352" cy="307777"/>
          </a:xfrm>
          <a:prstGeom prst="rect">
            <a:avLst/>
          </a:prstGeom>
        </p:spPr>
        <p:txBody>
          <a:bodyPr wrap="square">
            <a:spAutoFit/>
          </a:bodyPr>
          <a:lstStyle/>
          <a:p>
            <a:pPr algn="ctr"/>
            <a:r>
              <a:rPr lang="en-IN" sz="1400" b="1" dirty="0">
                <a:solidFill>
                  <a:schemeClr val="bg1"/>
                </a:solidFill>
                <a:latin typeface="Barlow Condensed" pitchFamily="2" charset="77"/>
                <a:ea typeface="Noto Serif" panose="02020600060500020200" pitchFamily="18" charset="0"/>
                <a:cs typeface="Noto Serif" panose="02020600060500020200" pitchFamily="18" charset="0"/>
              </a:rPr>
              <a:t>Monitors the life cycle</a:t>
            </a:r>
            <a:endParaRPr lang="en-US" sz="1400" b="1" dirty="0">
              <a:solidFill>
                <a:schemeClr val="bg1"/>
              </a:solidFill>
              <a:latin typeface="Barlow Condensed" pitchFamily="2" charset="77"/>
              <a:ea typeface="Noto Serif" panose="02020600060500020200" pitchFamily="18" charset="0"/>
              <a:cs typeface="Noto Serif" panose="02020600060500020200" pitchFamily="18" charset="0"/>
            </a:endParaRPr>
          </a:p>
        </p:txBody>
      </p:sp>
      <p:sp>
        <p:nvSpPr>
          <p:cNvPr id="47" name="Oval 46">
            <a:extLst>
              <a:ext uri="{FF2B5EF4-FFF2-40B4-BE49-F238E27FC236}">
                <a16:creationId xmlns:a16="http://schemas.microsoft.com/office/drawing/2014/main" id="{B0B7E620-282A-E24F-9554-07320E300481}"/>
              </a:ext>
            </a:extLst>
          </p:cNvPr>
          <p:cNvSpPr/>
          <p:nvPr/>
        </p:nvSpPr>
        <p:spPr>
          <a:xfrm flipH="1">
            <a:off x="1687078" y="4010737"/>
            <a:ext cx="776721" cy="776721"/>
          </a:xfrm>
          <a:prstGeom prst="ellipse">
            <a:avLst/>
          </a:prstGeom>
          <a:solidFill>
            <a:schemeClr val="bg1"/>
          </a:solidFill>
          <a:ln>
            <a:noFill/>
          </a:ln>
          <a:effectLst>
            <a:outerShdw blurRad="2921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8" name="Rectangle 47">
            <a:extLst>
              <a:ext uri="{FF2B5EF4-FFF2-40B4-BE49-F238E27FC236}">
                <a16:creationId xmlns:a16="http://schemas.microsoft.com/office/drawing/2014/main" id="{DE454D52-A8F3-4B46-99B4-44CC393BEF8D}"/>
              </a:ext>
            </a:extLst>
          </p:cNvPr>
          <p:cNvSpPr/>
          <p:nvPr/>
        </p:nvSpPr>
        <p:spPr>
          <a:xfrm>
            <a:off x="1687078" y="4186209"/>
            <a:ext cx="776721" cy="461665"/>
          </a:xfrm>
          <a:prstGeom prst="rect">
            <a:avLst/>
          </a:prstGeom>
        </p:spPr>
        <p:txBody>
          <a:bodyPr wrap="square">
            <a:spAutoFit/>
          </a:bodyPr>
          <a:lstStyle/>
          <a:p>
            <a:pPr algn="ctr"/>
            <a:r>
              <a:rPr lang="en-GB" sz="2400" b="1" dirty="0">
                <a:solidFill>
                  <a:schemeClr val="accent1"/>
                </a:solidFill>
                <a:latin typeface="Barlow Condensed" pitchFamily="2" charset="77"/>
                <a:ea typeface="Noto Serif" panose="02020600060500020200" pitchFamily="18" charset="0"/>
                <a:cs typeface="Noto Serif" panose="02020600060500020200" pitchFamily="18" charset="0"/>
              </a:rPr>
              <a:t>04</a:t>
            </a:r>
            <a:endParaRPr lang="en-US" sz="2400" b="1" dirty="0">
              <a:solidFill>
                <a:schemeClr val="accent1"/>
              </a:solidFill>
              <a:latin typeface="Barlow Condensed" pitchFamily="2" charset="77"/>
              <a:ea typeface="Noto Serif" panose="02020600060500020200" pitchFamily="18" charset="0"/>
              <a:cs typeface="Noto Serif" panose="02020600060500020200" pitchFamily="18" charset="0"/>
            </a:endParaRPr>
          </a:p>
        </p:txBody>
      </p:sp>
      <p:sp>
        <p:nvSpPr>
          <p:cNvPr id="49" name="Oval 48">
            <a:extLst>
              <a:ext uri="{FF2B5EF4-FFF2-40B4-BE49-F238E27FC236}">
                <a16:creationId xmlns:a16="http://schemas.microsoft.com/office/drawing/2014/main" id="{BF9802B0-B71E-F847-BAB4-E93067DF0D43}"/>
              </a:ext>
            </a:extLst>
          </p:cNvPr>
          <p:cNvSpPr/>
          <p:nvPr/>
        </p:nvSpPr>
        <p:spPr>
          <a:xfrm flipH="1">
            <a:off x="4823978" y="4010737"/>
            <a:ext cx="776721" cy="776721"/>
          </a:xfrm>
          <a:prstGeom prst="ellipse">
            <a:avLst/>
          </a:prstGeom>
          <a:solidFill>
            <a:schemeClr val="bg1"/>
          </a:solidFill>
          <a:ln>
            <a:noFill/>
          </a:ln>
          <a:effectLst>
            <a:outerShdw blurRad="2921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0" name="Rectangle 49">
            <a:extLst>
              <a:ext uri="{FF2B5EF4-FFF2-40B4-BE49-F238E27FC236}">
                <a16:creationId xmlns:a16="http://schemas.microsoft.com/office/drawing/2014/main" id="{EB18107C-167C-0442-815A-E9F156548309}"/>
              </a:ext>
            </a:extLst>
          </p:cNvPr>
          <p:cNvSpPr/>
          <p:nvPr/>
        </p:nvSpPr>
        <p:spPr>
          <a:xfrm>
            <a:off x="4823978" y="4186209"/>
            <a:ext cx="776721" cy="461665"/>
          </a:xfrm>
          <a:prstGeom prst="rect">
            <a:avLst/>
          </a:prstGeom>
        </p:spPr>
        <p:txBody>
          <a:bodyPr wrap="square">
            <a:spAutoFit/>
          </a:bodyPr>
          <a:lstStyle/>
          <a:p>
            <a:pPr algn="ctr"/>
            <a:r>
              <a:rPr lang="en-GB" sz="2400" b="1" dirty="0">
                <a:solidFill>
                  <a:schemeClr val="accent2"/>
                </a:solidFill>
                <a:latin typeface="Barlow Condensed" pitchFamily="2" charset="77"/>
                <a:ea typeface="Noto Serif" panose="02020600060500020200" pitchFamily="18" charset="0"/>
                <a:cs typeface="Noto Serif" panose="02020600060500020200" pitchFamily="18" charset="0"/>
              </a:rPr>
              <a:t>05</a:t>
            </a:r>
            <a:endParaRPr lang="en-US" sz="2400" b="1" dirty="0">
              <a:solidFill>
                <a:schemeClr val="accent2"/>
              </a:solidFill>
              <a:latin typeface="Barlow Condensed" pitchFamily="2" charset="77"/>
              <a:ea typeface="Noto Serif" panose="02020600060500020200" pitchFamily="18" charset="0"/>
              <a:cs typeface="Noto Serif" panose="02020600060500020200" pitchFamily="18" charset="0"/>
            </a:endParaRPr>
          </a:p>
        </p:txBody>
      </p:sp>
      <p:sp>
        <p:nvSpPr>
          <p:cNvPr id="51" name="Oval 50">
            <a:extLst>
              <a:ext uri="{FF2B5EF4-FFF2-40B4-BE49-F238E27FC236}">
                <a16:creationId xmlns:a16="http://schemas.microsoft.com/office/drawing/2014/main" id="{0812A82F-22D1-6B40-B832-735BA91AE130}"/>
              </a:ext>
            </a:extLst>
          </p:cNvPr>
          <p:cNvSpPr/>
          <p:nvPr/>
        </p:nvSpPr>
        <p:spPr>
          <a:xfrm flipH="1">
            <a:off x="7973578" y="4010737"/>
            <a:ext cx="776721" cy="776721"/>
          </a:xfrm>
          <a:prstGeom prst="ellipse">
            <a:avLst/>
          </a:prstGeom>
          <a:solidFill>
            <a:schemeClr val="bg1"/>
          </a:solidFill>
          <a:ln>
            <a:noFill/>
          </a:ln>
          <a:effectLst>
            <a:outerShdw blurRad="2921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2" name="Rectangle 51">
            <a:extLst>
              <a:ext uri="{FF2B5EF4-FFF2-40B4-BE49-F238E27FC236}">
                <a16:creationId xmlns:a16="http://schemas.microsoft.com/office/drawing/2014/main" id="{2BAF3867-311F-1147-BC99-2F38E966215F}"/>
              </a:ext>
            </a:extLst>
          </p:cNvPr>
          <p:cNvSpPr/>
          <p:nvPr/>
        </p:nvSpPr>
        <p:spPr>
          <a:xfrm>
            <a:off x="7973578" y="4186209"/>
            <a:ext cx="776721" cy="461665"/>
          </a:xfrm>
          <a:prstGeom prst="rect">
            <a:avLst/>
          </a:prstGeom>
        </p:spPr>
        <p:txBody>
          <a:bodyPr wrap="square">
            <a:spAutoFit/>
          </a:bodyPr>
          <a:lstStyle/>
          <a:p>
            <a:pPr algn="ctr"/>
            <a:r>
              <a:rPr lang="en-GB" sz="2400" b="1" dirty="0">
                <a:solidFill>
                  <a:schemeClr val="accent3"/>
                </a:solidFill>
                <a:latin typeface="Barlow Condensed" pitchFamily="2" charset="77"/>
                <a:ea typeface="Noto Serif" panose="02020600060500020200" pitchFamily="18" charset="0"/>
                <a:cs typeface="Noto Serif" panose="02020600060500020200" pitchFamily="18" charset="0"/>
              </a:rPr>
              <a:t>06</a:t>
            </a:r>
            <a:endParaRPr lang="en-US" sz="2400" b="1" dirty="0">
              <a:solidFill>
                <a:schemeClr val="accent3"/>
              </a:solidFill>
              <a:latin typeface="Barlow Condensed" pitchFamily="2" charset="77"/>
              <a:ea typeface="Noto Serif" panose="02020600060500020200" pitchFamily="18" charset="0"/>
              <a:cs typeface="Noto Serif" panose="02020600060500020200" pitchFamily="18" charset="0"/>
            </a:endParaRPr>
          </a:p>
        </p:txBody>
      </p:sp>
      <p:sp>
        <p:nvSpPr>
          <p:cNvPr id="53" name="Rectangle 52">
            <a:extLst>
              <a:ext uri="{FF2B5EF4-FFF2-40B4-BE49-F238E27FC236}">
                <a16:creationId xmlns:a16="http://schemas.microsoft.com/office/drawing/2014/main" id="{A1BC3630-83E9-3644-993F-4379296885B4}"/>
              </a:ext>
            </a:extLst>
          </p:cNvPr>
          <p:cNvSpPr/>
          <p:nvPr/>
        </p:nvSpPr>
        <p:spPr>
          <a:xfrm>
            <a:off x="0" y="6175415"/>
            <a:ext cx="12192000" cy="68258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54" name="Rectangle 53">
            <a:extLst>
              <a:ext uri="{FF2B5EF4-FFF2-40B4-BE49-F238E27FC236}">
                <a16:creationId xmlns:a16="http://schemas.microsoft.com/office/drawing/2014/main" id="{C071B45A-75A8-A046-B2DC-9C958C5F985D}"/>
              </a:ext>
            </a:extLst>
          </p:cNvPr>
          <p:cNvSpPr/>
          <p:nvPr/>
        </p:nvSpPr>
        <p:spPr>
          <a:xfrm>
            <a:off x="638757" y="6305278"/>
            <a:ext cx="2071786" cy="340542"/>
          </a:xfrm>
          <a:prstGeom prst="rect">
            <a:avLst/>
          </a:prstGeom>
        </p:spPr>
        <p:txBody>
          <a:bodyPr wrap="square">
            <a:spAutoFit/>
          </a:bodyPr>
          <a:lstStyle/>
          <a:p>
            <a:pPr>
              <a:lnSpc>
                <a:spcPct val="150000"/>
              </a:lnSpc>
            </a:pPr>
            <a:r>
              <a:rPr lang="en-IN" sz="1200" dirty="0">
                <a:solidFill>
                  <a:schemeClr val="bg1">
                    <a:lumMod val="50000"/>
                  </a:schemeClr>
                </a:solidFill>
                <a:latin typeface="Open Sans" panose="020B0606030504020204" pitchFamily="34" charset="0"/>
              </a:rPr>
              <a:t>PLANT AI-MATE</a:t>
            </a:r>
            <a:endParaRPr lang="en-US" sz="1200" b="1" dirty="0">
              <a:solidFill>
                <a:schemeClr val="bg1">
                  <a:lumMod val="50000"/>
                </a:schemeClr>
              </a:solidFill>
              <a:latin typeface="Open Sans" panose="020B0606030504020204" pitchFamily="34" charset="0"/>
            </a:endParaRPr>
          </a:p>
        </p:txBody>
      </p:sp>
      <p:sp>
        <p:nvSpPr>
          <p:cNvPr id="55" name="Rectangle: Rounded Corners 44">
            <a:extLst>
              <a:ext uri="{FF2B5EF4-FFF2-40B4-BE49-F238E27FC236}">
                <a16:creationId xmlns:a16="http://schemas.microsoft.com/office/drawing/2014/main" id="{2F69C003-73A8-4444-9708-51B4F7B1335C}"/>
              </a:ext>
            </a:extLst>
          </p:cNvPr>
          <p:cNvSpPr/>
          <p:nvPr/>
        </p:nvSpPr>
        <p:spPr>
          <a:xfrm>
            <a:off x="757985" y="583484"/>
            <a:ext cx="1454863" cy="2930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SKYNET 1.0</a:t>
            </a:r>
            <a:endParaRPr lang="en-US" sz="900" b="1" dirty="0">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6" name="Freeform 55">
            <a:extLst>
              <a:ext uri="{FF2B5EF4-FFF2-40B4-BE49-F238E27FC236}">
                <a16:creationId xmlns:a16="http://schemas.microsoft.com/office/drawing/2014/main" id="{8644960F-9226-E143-BB7E-9BF411DF609F}"/>
              </a:ext>
            </a:extLst>
          </p:cNvPr>
          <p:cNvSpPr/>
          <p:nvPr/>
        </p:nvSpPr>
        <p:spPr>
          <a:xfrm flipH="1">
            <a:off x="11799861" y="290444"/>
            <a:ext cx="392139" cy="784278"/>
          </a:xfrm>
          <a:custGeom>
            <a:avLst/>
            <a:gdLst>
              <a:gd name="connsiteX0" fmla="*/ 0 w 392139"/>
              <a:gd name="connsiteY0" fmla="*/ 0 h 784278"/>
              <a:gd name="connsiteX1" fmla="*/ 392139 w 392139"/>
              <a:gd name="connsiteY1" fmla="*/ 392139 h 784278"/>
              <a:gd name="connsiteX2" fmla="*/ 0 w 392139"/>
              <a:gd name="connsiteY2" fmla="*/ 784278 h 784278"/>
            </a:gdLst>
            <a:ahLst/>
            <a:cxnLst>
              <a:cxn ang="0">
                <a:pos x="connsiteX0" y="connsiteY0"/>
              </a:cxn>
              <a:cxn ang="0">
                <a:pos x="connsiteX1" y="connsiteY1"/>
              </a:cxn>
              <a:cxn ang="0">
                <a:pos x="connsiteX2" y="connsiteY2"/>
              </a:cxn>
            </a:cxnLst>
            <a:rect l="l" t="t" r="r" b="b"/>
            <a:pathLst>
              <a:path w="392139" h="784278">
                <a:moveTo>
                  <a:pt x="0" y="0"/>
                </a:moveTo>
                <a:cubicBezTo>
                  <a:pt x="216572" y="0"/>
                  <a:pt x="392139" y="175567"/>
                  <a:pt x="392139" y="392139"/>
                </a:cubicBezTo>
                <a:cubicBezTo>
                  <a:pt x="392139" y="608711"/>
                  <a:pt x="216572" y="784278"/>
                  <a:pt x="0" y="78427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Rectangle 56">
            <a:extLst>
              <a:ext uri="{FF2B5EF4-FFF2-40B4-BE49-F238E27FC236}">
                <a16:creationId xmlns:a16="http://schemas.microsoft.com/office/drawing/2014/main" id="{1F5510A6-E8E6-BE41-8D3B-286C6581548B}"/>
              </a:ext>
            </a:extLst>
          </p:cNvPr>
          <p:cNvSpPr/>
          <p:nvPr/>
        </p:nvSpPr>
        <p:spPr>
          <a:xfrm>
            <a:off x="9227976" y="6305278"/>
            <a:ext cx="2425399" cy="339837"/>
          </a:xfrm>
          <a:prstGeom prst="rect">
            <a:avLst/>
          </a:prstGeom>
        </p:spPr>
        <p:txBody>
          <a:bodyPr wrap="square">
            <a:spAutoFit/>
          </a:bodyPr>
          <a:lstStyle/>
          <a:p>
            <a:pPr algn="r">
              <a:lnSpc>
                <a:spcPct val="150000"/>
              </a:lnSpc>
            </a:pPr>
            <a:r>
              <a:rPr lang="en-IN" sz="1200" b="1" dirty="0">
                <a:solidFill>
                  <a:schemeClr val="bg1">
                    <a:lumMod val="50000"/>
                  </a:schemeClr>
                </a:solidFill>
                <a:latin typeface="Open Sans" panose="020B0606030504020204" pitchFamily="34" charset="0"/>
              </a:rPr>
              <a:t>GCT IEEE STUDENT BRANCH</a:t>
            </a:r>
            <a:endParaRPr lang="en-US" sz="1200" b="1" dirty="0">
              <a:solidFill>
                <a:schemeClr val="bg1">
                  <a:lumMod val="50000"/>
                </a:schemeClr>
              </a:solidFill>
              <a:latin typeface="Open Sans" panose="020B0606030504020204" pitchFamily="34" charset="0"/>
            </a:endParaRPr>
          </a:p>
        </p:txBody>
      </p:sp>
    </p:spTree>
    <p:extLst>
      <p:ext uri="{BB962C8B-B14F-4D97-AF65-F5344CB8AC3E}">
        <p14:creationId xmlns:p14="http://schemas.microsoft.com/office/powerpoint/2010/main" val="766467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4">
                                            <p:txEl>
                                              <p:pRg st="0" end="0"/>
                                            </p:txEl>
                                          </p:spTgt>
                                        </p:tgtEl>
                                        <p:attrNameLst>
                                          <p:attrName>style.visibility</p:attrName>
                                        </p:attrNameLst>
                                      </p:cBhvr>
                                      <p:to>
                                        <p:strVal val="visible"/>
                                      </p:to>
                                    </p:set>
                                    <p:animEffect transition="in" filter="wipe(up)">
                                      <p:cBhvr>
                                        <p:cTn id="11" dur="500"/>
                                        <p:tgtEl>
                                          <p:spTgt spid="54">
                                            <p:txEl>
                                              <p:pRg st="0" end="0"/>
                                            </p:txEl>
                                          </p:spTgt>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57">
                                            <p:txEl>
                                              <p:pRg st="0" end="0"/>
                                            </p:txEl>
                                          </p:spTgt>
                                        </p:tgtEl>
                                        <p:attrNameLst>
                                          <p:attrName>style.visibility</p:attrName>
                                        </p:attrNameLst>
                                      </p:cBhvr>
                                      <p:to>
                                        <p:strVal val="visible"/>
                                      </p:to>
                                    </p:set>
                                    <p:animEffect transition="in" filter="wipe(up)">
                                      <p:cBhvr>
                                        <p:cTn id="15" dur="500"/>
                                        <p:tgtEl>
                                          <p:spTgt spid="5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4EE3F3EB-220D-4EEE-9677-F8AEAD1D74C1}"/>
              </a:ext>
            </a:extLst>
          </p:cNvPr>
          <p:cNvSpPr txBox="1"/>
          <p:nvPr/>
        </p:nvSpPr>
        <p:spPr>
          <a:xfrm>
            <a:off x="5100428" y="291799"/>
            <a:ext cx="4551979" cy="584775"/>
          </a:xfrm>
          <a:prstGeom prst="rect">
            <a:avLst/>
          </a:prstGeom>
          <a:noFill/>
        </p:spPr>
        <p:txBody>
          <a:bodyPr wrap="square" rtlCol="0">
            <a:spAutoFit/>
          </a:bodyPr>
          <a:lstStyle/>
          <a:p>
            <a:r>
              <a:rPr lang="en-US" sz="3200" b="1" dirty="0">
                <a:solidFill>
                  <a:schemeClr val="tx1">
                    <a:lumMod val="95000"/>
                    <a:lumOff val="5000"/>
                  </a:schemeClr>
                </a:solidFill>
                <a:latin typeface="Barlow Condensed" pitchFamily="2" charset="77"/>
                <a:ea typeface="Roboto Slab" pitchFamily="2" charset="0"/>
                <a:cs typeface="Open Sans ExtraBold" panose="020B0906030804020204" pitchFamily="34" charset="0"/>
              </a:rPr>
              <a:t>TECH </a:t>
            </a:r>
            <a:r>
              <a:rPr lang="en-US" sz="3200" b="1" dirty="0">
                <a:solidFill>
                  <a:schemeClr val="accent1"/>
                </a:solidFill>
                <a:latin typeface="Barlow Condensed" pitchFamily="2" charset="77"/>
                <a:ea typeface="Roboto Slab" pitchFamily="2" charset="0"/>
                <a:cs typeface="Open Sans ExtraBold" panose="020B0906030804020204" pitchFamily="34" charset="0"/>
              </a:rPr>
              <a:t>STACK</a:t>
            </a:r>
          </a:p>
        </p:txBody>
      </p:sp>
      <p:grpSp>
        <p:nvGrpSpPr>
          <p:cNvPr id="2" name="Group 1">
            <a:extLst>
              <a:ext uri="{FF2B5EF4-FFF2-40B4-BE49-F238E27FC236}">
                <a16:creationId xmlns:a16="http://schemas.microsoft.com/office/drawing/2014/main" id="{5B86EA48-49A5-475F-8C1C-D6CBD823203E}"/>
              </a:ext>
            </a:extLst>
          </p:cNvPr>
          <p:cNvGrpSpPr/>
          <p:nvPr/>
        </p:nvGrpSpPr>
        <p:grpSpPr>
          <a:xfrm>
            <a:off x="7383383" y="3662667"/>
            <a:ext cx="2147454" cy="2362285"/>
            <a:chOff x="7396832" y="2687381"/>
            <a:chExt cx="2147454" cy="2362285"/>
          </a:xfrm>
        </p:grpSpPr>
        <p:sp>
          <p:nvSpPr>
            <p:cNvPr id="26" name="Rounded Rectangle 28">
              <a:extLst>
                <a:ext uri="{FF2B5EF4-FFF2-40B4-BE49-F238E27FC236}">
                  <a16:creationId xmlns:a16="http://schemas.microsoft.com/office/drawing/2014/main" id="{69BE0F3E-83FF-43B7-B4F0-8E4A6B358C8B}"/>
                </a:ext>
              </a:extLst>
            </p:cNvPr>
            <p:cNvSpPr/>
            <p:nvPr/>
          </p:nvSpPr>
          <p:spPr>
            <a:xfrm>
              <a:off x="7396832" y="2687381"/>
              <a:ext cx="2147454" cy="2362285"/>
            </a:xfrm>
            <a:prstGeom prst="roundRect">
              <a:avLst>
                <a:gd name="adj" fmla="val 9035"/>
              </a:avLst>
            </a:prstGeom>
            <a:solidFill>
              <a:schemeClr val="accent1"/>
            </a:solidFill>
            <a:ln>
              <a:noFill/>
            </a:ln>
            <a:effectLst>
              <a:outerShdw blurRad="381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7" name="Rectangle 26">
              <a:extLst>
                <a:ext uri="{FF2B5EF4-FFF2-40B4-BE49-F238E27FC236}">
                  <a16:creationId xmlns:a16="http://schemas.microsoft.com/office/drawing/2014/main" id="{56CF1122-925B-4269-B390-528C9B5769B1}"/>
                </a:ext>
              </a:extLst>
            </p:cNvPr>
            <p:cNvSpPr/>
            <p:nvPr/>
          </p:nvSpPr>
          <p:spPr>
            <a:xfrm>
              <a:off x="7591599" y="3679872"/>
              <a:ext cx="1757921" cy="1081578"/>
            </a:xfrm>
            <a:prstGeom prst="rect">
              <a:avLst/>
            </a:prstGeom>
          </p:spPr>
          <p:txBody>
            <a:bodyPr wrap="square">
              <a:spAutoFit/>
            </a:bodyPr>
            <a:lstStyle/>
            <a:p>
              <a:pPr algn="ctr">
                <a:lnSpc>
                  <a:spcPct val="150000"/>
                </a:lnSpc>
              </a:pPr>
              <a:r>
                <a:rPr lang="en-US" sz="1100" dirty="0">
                  <a:solidFill>
                    <a:schemeClr val="bg1"/>
                  </a:solidFill>
                  <a:latin typeface="Open Sans" panose="020B0606030504020204" pitchFamily="34" charset="0"/>
                </a:rPr>
                <a:t>Plants</a:t>
              </a:r>
            </a:p>
            <a:p>
              <a:pPr algn="ctr">
                <a:lnSpc>
                  <a:spcPct val="150000"/>
                </a:lnSpc>
              </a:pPr>
              <a:r>
                <a:rPr lang="en-US" sz="1100" dirty="0">
                  <a:solidFill>
                    <a:schemeClr val="bg1"/>
                  </a:solidFill>
                  <a:latin typeface="Open Sans" panose="020B0606030504020204" pitchFamily="34" charset="0"/>
                </a:rPr>
                <a:t>Plant Pots</a:t>
              </a:r>
            </a:p>
            <a:p>
              <a:pPr algn="ctr">
                <a:lnSpc>
                  <a:spcPct val="150000"/>
                </a:lnSpc>
              </a:pPr>
              <a:r>
                <a:rPr lang="en-US" sz="1100" dirty="0">
                  <a:solidFill>
                    <a:schemeClr val="bg1"/>
                  </a:solidFill>
                  <a:latin typeface="Open Sans" panose="020B0606030504020204" pitchFamily="34" charset="0"/>
                </a:rPr>
                <a:t>Other </a:t>
              </a:r>
            </a:p>
            <a:p>
              <a:pPr algn="ctr">
                <a:lnSpc>
                  <a:spcPct val="150000"/>
                </a:lnSpc>
              </a:pPr>
              <a:r>
                <a:rPr lang="en-US" sz="1100" dirty="0">
                  <a:solidFill>
                    <a:schemeClr val="bg1"/>
                  </a:solidFill>
                  <a:latin typeface="Open Sans" panose="020B0606030504020204" pitchFamily="34" charset="0"/>
                </a:rPr>
                <a:t>essential Products</a:t>
              </a:r>
              <a:endParaRPr lang="en-US" sz="1100" dirty="0">
                <a:solidFill>
                  <a:schemeClr val="bg1"/>
                </a:solidFill>
                <a:latin typeface="DauphinPlain"/>
              </a:endParaRPr>
            </a:p>
          </p:txBody>
        </p:sp>
        <p:sp>
          <p:nvSpPr>
            <p:cNvPr id="28" name="TextBox 27">
              <a:extLst>
                <a:ext uri="{FF2B5EF4-FFF2-40B4-BE49-F238E27FC236}">
                  <a16:creationId xmlns:a16="http://schemas.microsoft.com/office/drawing/2014/main" id="{96689B77-3874-4C36-B081-343158FC63D8}"/>
                </a:ext>
              </a:extLst>
            </p:cNvPr>
            <p:cNvSpPr txBox="1"/>
            <p:nvPr/>
          </p:nvSpPr>
          <p:spPr>
            <a:xfrm>
              <a:off x="7609125" y="3056069"/>
              <a:ext cx="1757921" cy="707886"/>
            </a:xfrm>
            <a:prstGeom prst="rect">
              <a:avLst/>
            </a:prstGeom>
            <a:noFill/>
          </p:spPr>
          <p:txBody>
            <a:bodyPr wrap="square" rtlCol="0">
              <a:spAutoFit/>
            </a:bodyPr>
            <a:lstStyle/>
            <a:p>
              <a:pPr algn="ctr"/>
              <a:r>
                <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Gardening tools</a:t>
              </a:r>
              <a:endParaRPr lang="id-ID" sz="2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 name="Group 2">
            <a:extLst>
              <a:ext uri="{FF2B5EF4-FFF2-40B4-BE49-F238E27FC236}">
                <a16:creationId xmlns:a16="http://schemas.microsoft.com/office/drawing/2014/main" id="{4691F361-0596-4CD5-BD3B-55C832F4B8CC}"/>
              </a:ext>
            </a:extLst>
          </p:cNvPr>
          <p:cNvGrpSpPr/>
          <p:nvPr/>
        </p:nvGrpSpPr>
        <p:grpSpPr>
          <a:xfrm>
            <a:off x="9652407" y="3662667"/>
            <a:ext cx="2147454" cy="2362285"/>
            <a:chOff x="9665856" y="2687381"/>
            <a:chExt cx="2147454" cy="2362285"/>
          </a:xfrm>
        </p:grpSpPr>
        <p:sp>
          <p:nvSpPr>
            <p:cNvPr id="16" name="Rounded Rectangle 28">
              <a:extLst>
                <a:ext uri="{FF2B5EF4-FFF2-40B4-BE49-F238E27FC236}">
                  <a16:creationId xmlns:a16="http://schemas.microsoft.com/office/drawing/2014/main" id="{D175E9AA-2505-420A-AD34-6240988F3A7D}"/>
                </a:ext>
              </a:extLst>
            </p:cNvPr>
            <p:cNvSpPr/>
            <p:nvPr/>
          </p:nvSpPr>
          <p:spPr>
            <a:xfrm>
              <a:off x="9665856" y="2687381"/>
              <a:ext cx="2147454" cy="2362285"/>
            </a:xfrm>
            <a:prstGeom prst="roundRect">
              <a:avLst>
                <a:gd name="adj" fmla="val 9035"/>
              </a:avLst>
            </a:prstGeom>
            <a:solidFill>
              <a:schemeClr val="accent1"/>
            </a:solidFill>
            <a:ln>
              <a:noFill/>
            </a:ln>
            <a:effectLst>
              <a:outerShdw blurRad="381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7" name="Rectangle 16">
              <a:extLst>
                <a:ext uri="{FF2B5EF4-FFF2-40B4-BE49-F238E27FC236}">
                  <a16:creationId xmlns:a16="http://schemas.microsoft.com/office/drawing/2014/main" id="{E094A491-848D-42F8-BDE5-A4C396518D5F}"/>
                </a:ext>
              </a:extLst>
            </p:cNvPr>
            <p:cNvSpPr/>
            <p:nvPr/>
          </p:nvSpPr>
          <p:spPr>
            <a:xfrm>
              <a:off x="9860623" y="3679872"/>
              <a:ext cx="1757921" cy="1335494"/>
            </a:xfrm>
            <a:prstGeom prst="rect">
              <a:avLst/>
            </a:prstGeom>
          </p:spPr>
          <p:txBody>
            <a:bodyPr wrap="square">
              <a:spAutoFit/>
            </a:bodyPr>
            <a:lstStyle/>
            <a:p>
              <a:pPr algn="ctr">
                <a:lnSpc>
                  <a:spcPct val="150000"/>
                </a:lnSpc>
              </a:pPr>
              <a:r>
                <a:rPr lang="en-US" sz="1100" dirty="0">
                  <a:solidFill>
                    <a:schemeClr val="bg1"/>
                  </a:solidFill>
                  <a:latin typeface="Open Sans" panose="020B0606030504020204" pitchFamily="34" charset="0"/>
                </a:rPr>
                <a:t>Mini Storage to store Essential </a:t>
              </a:r>
              <a:r>
                <a:rPr lang="en-US" sz="1100" dirty="0" err="1">
                  <a:solidFill>
                    <a:schemeClr val="bg1"/>
                  </a:solidFill>
                  <a:latin typeface="Open Sans" panose="020B0606030504020204" pitchFamily="34" charset="0"/>
                </a:rPr>
                <a:t>Softwares</a:t>
              </a:r>
              <a:r>
                <a:rPr lang="en-US" sz="1100" dirty="0">
                  <a:solidFill>
                    <a:schemeClr val="bg1"/>
                  </a:solidFill>
                  <a:latin typeface="Open Sans" panose="020B0606030504020204" pitchFamily="34" charset="0"/>
                </a:rPr>
                <a:t> Open CV data, and statistics of plant growth and AI files</a:t>
              </a:r>
              <a:endParaRPr lang="en-US" sz="1100" dirty="0">
                <a:solidFill>
                  <a:schemeClr val="bg1"/>
                </a:solidFill>
                <a:latin typeface="DauphinPlain"/>
              </a:endParaRPr>
            </a:p>
          </p:txBody>
        </p:sp>
        <p:sp>
          <p:nvSpPr>
            <p:cNvPr id="19" name="TextBox 18">
              <a:extLst>
                <a:ext uri="{FF2B5EF4-FFF2-40B4-BE49-F238E27FC236}">
                  <a16:creationId xmlns:a16="http://schemas.microsoft.com/office/drawing/2014/main" id="{20E998DA-0A7D-4C53-8E76-1BD194954D4A}"/>
                </a:ext>
              </a:extLst>
            </p:cNvPr>
            <p:cNvSpPr txBox="1"/>
            <p:nvPr/>
          </p:nvSpPr>
          <p:spPr>
            <a:xfrm>
              <a:off x="9878149" y="3056069"/>
              <a:ext cx="1757921" cy="523220"/>
            </a:xfrm>
            <a:prstGeom prst="rect">
              <a:avLst/>
            </a:prstGeom>
            <a:noFill/>
          </p:spPr>
          <p:txBody>
            <a:bodyPr wrap="square" rtlCol="0">
              <a:spAutoFit/>
            </a:bodyPr>
            <a:lstStyle/>
            <a:p>
              <a:pPr algn="ctr"/>
              <a:r>
                <a:rPr lang="en-IN" sz="2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Others</a:t>
              </a:r>
              <a:endParaRPr lang="id-ID" sz="28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23" name="Rectangle 22">
            <a:extLst>
              <a:ext uri="{FF2B5EF4-FFF2-40B4-BE49-F238E27FC236}">
                <a16:creationId xmlns:a16="http://schemas.microsoft.com/office/drawing/2014/main" id="{7746BB0C-5FF1-497A-A6B7-641E8FD3E11B}"/>
              </a:ext>
            </a:extLst>
          </p:cNvPr>
          <p:cNvSpPr/>
          <p:nvPr/>
        </p:nvSpPr>
        <p:spPr>
          <a:xfrm>
            <a:off x="0" y="6175415"/>
            <a:ext cx="12192000" cy="68258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4" name="Rectangle 23">
            <a:extLst>
              <a:ext uri="{FF2B5EF4-FFF2-40B4-BE49-F238E27FC236}">
                <a16:creationId xmlns:a16="http://schemas.microsoft.com/office/drawing/2014/main" id="{884DB738-3923-45BF-A47C-4F2D36B2BB93}"/>
              </a:ext>
            </a:extLst>
          </p:cNvPr>
          <p:cNvSpPr/>
          <p:nvPr/>
        </p:nvSpPr>
        <p:spPr>
          <a:xfrm>
            <a:off x="638757" y="6305278"/>
            <a:ext cx="2071786" cy="340542"/>
          </a:xfrm>
          <a:prstGeom prst="rect">
            <a:avLst/>
          </a:prstGeom>
        </p:spPr>
        <p:txBody>
          <a:bodyPr wrap="square">
            <a:spAutoFit/>
          </a:bodyPr>
          <a:lstStyle/>
          <a:p>
            <a:pPr>
              <a:lnSpc>
                <a:spcPct val="150000"/>
              </a:lnSpc>
            </a:pPr>
            <a:r>
              <a:rPr lang="en-IN" sz="1200" dirty="0">
                <a:solidFill>
                  <a:schemeClr val="bg1">
                    <a:lumMod val="50000"/>
                  </a:schemeClr>
                </a:solidFill>
                <a:latin typeface="Open Sans" panose="020B0606030504020204" pitchFamily="34" charset="0"/>
              </a:rPr>
              <a:t>PLANT AI-MATE</a:t>
            </a:r>
            <a:endParaRPr lang="en-US" sz="1200" b="1" dirty="0">
              <a:solidFill>
                <a:schemeClr val="bg1">
                  <a:lumMod val="50000"/>
                </a:schemeClr>
              </a:solidFill>
              <a:latin typeface="Open Sans" panose="020B0606030504020204" pitchFamily="34" charset="0"/>
            </a:endParaRPr>
          </a:p>
        </p:txBody>
      </p:sp>
      <p:sp>
        <p:nvSpPr>
          <p:cNvPr id="25" name="Rectangle: Rounded Corners 44">
            <a:extLst>
              <a:ext uri="{FF2B5EF4-FFF2-40B4-BE49-F238E27FC236}">
                <a16:creationId xmlns:a16="http://schemas.microsoft.com/office/drawing/2014/main" id="{95E70EBC-7D55-4C8E-8BBC-3F9BF617BD49}"/>
              </a:ext>
            </a:extLst>
          </p:cNvPr>
          <p:cNvSpPr/>
          <p:nvPr/>
        </p:nvSpPr>
        <p:spPr>
          <a:xfrm>
            <a:off x="757985" y="583484"/>
            <a:ext cx="1454863" cy="2930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SKYNET 1.0</a:t>
            </a:r>
          </a:p>
        </p:txBody>
      </p:sp>
      <p:sp>
        <p:nvSpPr>
          <p:cNvPr id="33" name="Freeform 27">
            <a:extLst>
              <a:ext uri="{FF2B5EF4-FFF2-40B4-BE49-F238E27FC236}">
                <a16:creationId xmlns:a16="http://schemas.microsoft.com/office/drawing/2014/main" id="{4000B1EB-05B3-4C79-8C5A-007FEFF92142}"/>
              </a:ext>
            </a:extLst>
          </p:cNvPr>
          <p:cNvSpPr/>
          <p:nvPr/>
        </p:nvSpPr>
        <p:spPr>
          <a:xfrm flipH="1">
            <a:off x="11799861" y="290444"/>
            <a:ext cx="392139" cy="784278"/>
          </a:xfrm>
          <a:custGeom>
            <a:avLst/>
            <a:gdLst>
              <a:gd name="connsiteX0" fmla="*/ 0 w 392139"/>
              <a:gd name="connsiteY0" fmla="*/ 0 h 784278"/>
              <a:gd name="connsiteX1" fmla="*/ 392139 w 392139"/>
              <a:gd name="connsiteY1" fmla="*/ 392139 h 784278"/>
              <a:gd name="connsiteX2" fmla="*/ 0 w 392139"/>
              <a:gd name="connsiteY2" fmla="*/ 784278 h 784278"/>
            </a:gdLst>
            <a:ahLst/>
            <a:cxnLst>
              <a:cxn ang="0">
                <a:pos x="connsiteX0" y="connsiteY0"/>
              </a:cxn>
              <a:cxn ang="0">
                <a:pos x="connsiteX1" y="connsiteY1"/>
              </a:cxn>
              <a:cxn ang="0">
                <a:pos x="connsiteX2" y="connsiteY2"/>
              </a:cxn>
            </a:cxnLst>
            <a:rect l="l" t="t" r="r" b="b"/>
            <a:pathLst>
              <a:path w="392139" h="784278">
                <a:moveTo>
                  <a:pt x="0" y="0"/>
                </a:moveTo>
                <a:cubicBezTo>
                  <a:pt x="216572" y="0"/>
                  <a:pt x="392139" y="175567"/>
                  <a:pt x="392139" y="392139"/>
                </a:cubicBezTo>
                <a:cubicBezTo>
                  <a:pt x="392139" y="608711"/>
                  <a:pt x="216572" y="784278"/>
                  <a:pt x="0" y="78427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Rectangle 33">
            <a:extLst>
              <a:ext uri="{FF2B5EF4-FFF2-40B4-BE49-F238E27FC236}">
                <a16:creationId xmlns:a16="http://schemas.microsoft.com/office/drawing/2014/main" id="{3D26A5DE-477B-4D11-B746-336FA79CE479}"/>
              </a:ext>
            </a:extLst>
          </p:cNvPr>
          <p:cNvSpPr/>
          <p:nvPr/>
        </p:nvSpPr>
        <p:spPr>
          <a:xfrm>
            <a:off x="9144000" y="6305278"/>
            <a:ext cx="2509375" cy="339837"/>
          </a:xfrm>
          <a:prstGeom prst="rect">
            <a:avLst/>
          </a:prstGeom>
        </p:spPr>
        <p:txBody>
          <a:bodyPr wrap="square">
            <a:spAutoFit/>
          </a:bodyPr>
          <a:lstStyle/>
          <a:p>
            <a:pPr algn="r">
              <a:lnSpc>
                <a:spcPct val="150000"/>
              </a:lnSpc>
            </a:pPr>
            <a:r>
              <a:rPr lang="en-US" sz="1200" dirty="0">
                <a:solidFill>
                  <a:schemeClr val="bg1">
                    <a:lumMod val="50000"/>
                  </a:schemeClr>
                </a:solidFill>
                <a:latin typeface="Open Sans" panose="020B0606030504020204" pitchFamily="34" charset="0"/>
              </a:rPr>
              <a:t>GCT IEEE STUDENT BRANCH</a:t>
            </a:r>
            <a:endParaRPr lang="en-US" sz="1200" b="1" dirty="0">
              <a:solidFill>
                <a:schemeClr val="bg1">
                  <a:lumMod val="50000"/>
                </a:schemeClr>
              </a:solidFill>
              <a:latin typeface="Open Sans" panose="020B0606030504020204" pitchFamily="34" charset="0"/>
            </a:endParaRPr>
          </a:p>
        </p:txBody>
      </p:sp>
      <p:grpSp>
        <p:nvGrpSpPr>
          <p:cNvPr id="29" name="Group 28">
            <a:extLst>
              <a:ext uri="{FF2B5EF4-FFF2-40B4-BE49-F238E27FC236}">
                <a16:creationId xmlns:a16="http://schemas.microsoft.com/office/drawing/2014/main" id="{F2A8B62E-5DFD-44FE-A4ED-F125C8F0FE76}"/>
              </a:ext>
            </a:extLst>
          </p:cNvPr>
          <p:cNvGrpSpPr/>
          <p:nvPr/>
        </p:nvGrpSpPr>
        <p:grpSpPr>
          <a:xfrm>
            <a:off x="5114359" y="3662666"/>
            <a:ext cx="2147454" cy="2362285"/>
            <a:chOff x="7396832" y="2687381"/>
            <a:chExt cx="2147454" cy="2362285"/>
          </a:xfrm>
        </p:grpSpPr>
        <p:sp>
          <p:nvSpPr>
            <p:cNvPr id="30" name="Rounded Rectangle 28">
              <a:extLst>
                <a:ext uri="{FF2B5EF4-FFF2-40B4-BE49-F238E27FC236}">
                  <a16:creationId xmlns:a16="http://schemas.microsoft.com/office/drawing/2014/main" id="{2FF90D2B-B84A-49D3-A2EE-A49FF0A98F79}"/>
                </a:ext>
              </a:extLst>
            </p:cNvPr>
            <p:cNvSpPr/>
            <p:nvPr/>
          </p:nvSpPr>
          <p:spPr>
            <a:xfrm>
              <a:off x="7396832" y="2687381"/>
              <a:ext cx="2147454" cy="2362285"/>
            </a:xfrm>
            <a:prstGeom prst="roundRect">
              <a:avLst>
                <a:gd name="adj" fmla="val 9035"/>
              </a:avLst>
            </a:prstGeom>
            <a:solidFill>
              <a:schemeClr val="accent1"/>
            </a:solidFill>
            <a:ln>
              <a:noFill/>
            </a:ln>
            <a:effectLst>
              <a:outerShdw blurRad="381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1" name="Rectangle 30">
              <a:extLst>
                <a:ext uri="{FF2B5EF4-FFF2-40B4-BE49-F238E27FC236}">
                  <a16:creationId xmlns:a16="http://schemas.microsoft.com/office/drawing/2014/main" id="{4E40BC46-10A8-45D6-BA3F-1CAA62AC10FE}"/>
                </a:ext>
              </a:extLst>
            </p:cNvPr>
            <p:cNvSpPr/>
            <p:nvPr/>
          </p:nvSpPr>
          <p:spPr>
            <a:xfrm>
              <a:off x="7591599" y="3679872"/>
              <a:ext cx="1757921" cy="827855"/>
            </a:xfrm>
            <a:prstGeom prst="rect">
              <a:avLst/>
            </a:prstGeom>
          </p:spPr>
          <p:txBody>
            <a:bodyPr wrap="square">
              <a:spAutoFit/>
            </a:bodyPr>
            <a:lstStyle/>
            <a:p>
              <a:pPr algn="ctr">
                <a:lnSpc>
                  <a:spcPct val="150000"/>
                </a:lnSpc>
              </a:pPr>
              <a:r>
                <a:rPr lang="en-IN" sz="1100" dirty="0">
                  <a:solidFill>
                    <a:schemeClr val="bg1"/>
                  </a:solidFill>
                  <a:latin typeface="DauphinPlain"/>
                </a:rPr>
                <a:t>Microcontroller capable of doing basic daily tasks and activities</a:t>
              </a:r>
              <a:endParaRPr lang="en-US" sz="1100" dirty="0">
                <a:solidFill>
                  <a:schemeClr val="bg1"/>
                </a:solidFill>
                <a:latin typeface="DauphinPlain"/>
              </a:endParaRPr>
            </a:p>
          </p:txBody>
        </p:sp>
        <p:sp>
          <p:nvSpPr>
            <p:cNvPr id="32" name="TextBox 31">
              <a:extLst>
                <a:ext uri="{FF2B5EF4-FFF2-40B4-BE49-F238E27FC236}">
                  <a16:creationId xmlns:a16="http://schemas.microsoft.com/office/drawing/2014/main" id="{F5492E55-4233-449D-978C-C83E0453B594}"/>
                </a:ext>
              </a:extLst>
            </p:cNvPr>
            <p:cNvSpPr txBox="1"/>
            <p:nvPr/>
          </p:nvSpPr>
          <p:spPr>
            <a:xfrm>
              <a:off x="7609125" y="3056069"/>
              <a:ext cx="1757921" cy="707886"/>
            </a:xfrm>
            <a:prstGeom prst="rect">
              <a:avLst/>
            </a:prstGeom>
            <a:noFill/>
          </p:spPr>
          <p:txBody>
            <a:bodyPr wrap="square" rtlCol="0">
              <a:spAutoFit/>
            </a:bodyPr>
            <a:lstStyle/>
            <a:p>
              <a:pPr algn="ctr"/>
              <a:r>
                <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Micro-controller </a:t>
              </a:r>
              <a:endParaRPr lang="id-ID" sz="2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5" name="Group 34">
            <a:extLst>
              <a:ext uri="{FF2B5EF4-FFF2-40B4-BE49-F238E27FC236}">
                <a16:creationId xmlns:a16="http://schemas.microsoft.com/office/drawing/2014/main" id="{6128A8D7-F896-4E25-9E12-54A3F82B780C}"/>
              </a:ext>
            </a:extLst>
          </p:cNvPr>
          <p:cNvGrpSpPr/>
          <p:nvPr/>
        </p:nvGrpSpPr>
        <p:grpSpPr>
          <a:xfrm>
            <a:off x="2845335" y="3662666"/>
            <a:ext cx="2147454" cy="2362285"/>
            <a:chOff x="7396832" y="2687381"/>
            <a:chExt cx="2147454" cy="2362285"/>
          </a:xfrm>
        </p:grpSpPr>
        <p:sp>
          <p:nvSpPr>
            <p:cNvPr id="36" name="Rounded Rectangle 28">
              <a:extLst>
                <a:ext uri="{FF2B5EF4-FFF2-40B4-BE49-F238E27FC236}">
                  <a16:creationId xmlns:a16="http://schemas.microsoft.com/office/drawing/2014/main" id="{C61F6120-A42B-4B8E-ADE3-8ADF255E6273}"/>
                </a:ext>
              </a:extLst>
            </p:cNvPr>
            <p:cNvSpPr/>
            <p:nvPr/>
          </p:nvSpPr>
          <p:spPr>
            <a:xfrm>
              <a:off x="7396832" y="2687381"/>
              <a:ext cx="2147454" cy="2362285"/>
            </a:xfrm>
            <a:prstGeom prst="roundRect">
              <a:avLst>
                <a:gd name="adj" fmla="val 9035"/>
              </a:avLst>
            </a:prstGeom>
            <a:solidFill>
              <a:schemeClr val="accent1"/>
            </a:solidFill>
            <a:ln>
              <a:noFill/>
            </a:ln>
            <a:effectLst>
              <a:outerShdw blurRad="381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7" name="Rectangle 36">
              <a:extLst>
                <a:ext uri="{FF2B5EF4-FFF2-40B4-BE49-F238E27FC236}">
                  <a16:creationId xmlns:a16="http://schemas.microsoft.com/office/drawing/2014/main" id="{AB0E02BB-A1CE-4E0E-BDBC-4A6EB0D47D02}"/>
                </a:ext>
              </a:extLst>
            </p:cNvPr>
            <p:cNvSpPr/>
            <p:nvPr/>
          </p:nvSpPr>
          <p:spPr>
            <a:xfrm>
              <a:off x="7591599" y="3679872"/>
              <a:ext cx="1757921" cy="1335687"/>
            </a:xfrm>
            <a:prstGeom prst="rect">
              <a:avLst/>
            </a:prstGeom>
          </p:spPr>
          <p:txBody>
            <a:bodyPr wrap="square">
              <a:spAutoFit/>
            </a:bodyPr>
            <a:lstStyle/>
            <a:p>
              <a:pPr algn="ctr">
                <a:lnSpc>
                  <a:spcPct val="150000"/>
                </a:lnSpc>
              </a:pPr>
              <a:r>
                <a:rPr lang="en-IN" sz="1100" dirty="0">
                  <a:solidFill>
                    <a:schemeClr val="bg1"/>
                  </a:solidFill>
                  <a:latin typeface="Open Sans" panose="020B0606030504020204" pitchFamily="34" charset="0"/>
                </a:rPr>
                <a:t>I</a:t>
              </a:r>
              <a:r>
                <a:rPr lang="en-US" sz="1100" dirty="0">
                  <a:solidFill>
                    <a:schemeClr val="bg1"/>
                  </a:solidFill>
                  <a:latin typeface="Open Sans" panose="020B0606030504020204" pitchFamily="34" charset="0"/>
                </a:rPr>
                <a:t>mage Sensor</a:t>
              </a:r>
            </a:p>
            <a:p>
              <a:pPr algn="ctr">
                <a:lnSpc>
                  <a:spcPct val="150000"/>
                </a:lnSpc>
              </a:pPr>
              <a:r>
                <a:rPr lang="en-US" sz="1100" dirty="0">
                  <a:solidFill>
                    <a:schemeClr val="bg1"/>
                  </a:solidFill>
                  <a:latin typeface="Open Sans" panose="020B0606030504020204" pitchFamily="34" charset="0"/>
                </a:rPr>
                <a:t>Microphone Sensor</a:t>
              </a:r>
            </a:p>
            <a:p>
              <a:pPr algn="ctr">
                <a:lnSpc>
                  <a:spcPct val="150000"/>
                </a:lnSpc>
              </a:pPr>
              <a:r>
                <a:rPr lang="en-US" sz="1100" dirty="0">
                  <a:solidFill>
                    <a:schemeClr val="bg1"/>
                  </a:solidFill>
                  <a:latin typeface="Open Sans" panose="020B0606030504020204" pitchFamily="34" charset="0"/>
                </a:rPr>
                <a:t>Mini Speaker</a:t>
              </a:r>
            </a:p>
            <a:p>
              <a:pPr algn="ctr">
                <a:lnSpc>
                  <a:spcPct val="150000"/>
                </a:lnSpc>
              </a:pPr>
              <a:endParaRPr lang="en-US" sz="1100" dirty="0">
                <a:solidFill>
                  <a:schemeClr val="bg1"/>
                </a:solidFill>
                <a:latin typeface="Open Sans" panose="020B0606030504020204" pitchFamily="34" charset="0"/>
              </a:endParaRPr>
            </a:p>
            <a:p>
              <a:pPr algn="ctr">
                <a:lnSpc>
                  <a:spcPct val="150000"/>
                </a:lnSpc>
              </a:pPr>
              <a:endParaRPr lang="en-US" sz="1100" dirty="0">
                <a:solidFill>
                  <a:schemeClr val="bg1"/>
                </a:solidFill>
                <a:latin typeface="DauphinPlain"/>
              </a:endParaRPr>
            </a:p>
          </p:txBody>
        </p:sp>
        <p:sp>
          <p:nvSpPr>
            <p:cNvPr id="38" name="TextBox 37">
              <a:extLst>
                <a:ext uri="{FF2B5EF4-FFF2-40B4-BE49-F238E27FC236}">
                  <a16:creationId xmlns:a16="http://schemas.microsoft.com/office/drawing/2014/main" id="{3448440A-657D-4535-AE93-FA4C647DEB2D}"/>
                </a:ext>
              </a:extLst>
            </p:cNvPr>
            <p:cNvSpPr txBox="1"/>
            <p:nvPr/>
          </p:nvSpPr>
          <p:spPr>
            <a:xfrm>
              <a:off x="7481986" y="3040679"/>
              <a:ext cx="1977146" cy="707886"/>
            </a:xfrm>
            <a:prstGeom prst="rect">
              <a:avLst/>
            </a:prstGeom>
            <a:noFill/>
          </p:spPr>
          <p:txBody>
            <a:bodyPr wrap="square" rtlCol="0">
              <a:spAutoFit/>
            </a:bodyPr>
            <a:lstStyle/>
            <a:p>
              <a:pPr algn="ctr"/>
              <a:r>
                <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Interaction Sensors</a:t>
              </a:r>
              <a:endParaRPr lang="id-ID" sz="2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9" name="Group 38">
            <a:extLst>
              <a:ext uri="{FF2B5EF4-FFF2-40B4-BE49-F238E27FC236}">
                <a16:creationId xmlns:a16="http://schemas.microsoft.com/office/drawing/2014/main" id="{2B034C95-0747-4F10-AB64-024C952559B2}"/>
              </a:ext>
            </a:extLst>
          </p:cNvPr>
          <p:cNvGrpSpPr/>
          <p:nvPr/>
        </p:nvGrpSpPr>
        <p:grpSpPr>
          <a:xfrm>
            <a:off x="576311" y="3662665"/>
            <a:ext cx="2147454" cy="2362285"/>
            <a:chOff x="7396832" y="2687381"/>
            <a:chExt cx="2147454" cy="2362285"/>
          </a:xfrm>
        </p:grpSpPr>
        <p:sp>
          <p:nvSpPr>
            <p:cNvPr id="40" name="Rounded Rectangle 28">
              <a:extLst>
                <a:ext uri="{FF2B5EF4-FFF2-40B4-BE49-F238E27FC236}">
                  <a16:creationId xmlns:a16="http://schemas.microsoft.com/office/drawing/2014/main" id="{40431F7B-4B6E-410A-8513-6C853ADE2361}"/>
                </a:ext>
              </a:extLst>
            </p:cNvPr>
            <p:cNvSpPr/>
            <p:nvPr/>
          </p:nvSpPr>
          <p:spPr>
            <a:xfrm>
              <a:off x="7396832" y="2687381"/>
              <a:ext cx="2147454" cy="2362285"/>
            </a:xfrm>
            <a:prstGeom prst="roundRect">
              <a:avLst>
                <a:gd name="adj" fmla="val 9035"/>
              </a:avLst>
            </a:prstGeom>
            <a:solidFill>
              <a:schemeClr val="accent1"/>
            </a:solidFill>
            <a:ln>
              <a:noFill/>
            </a:ln>
            <a:effectLst>
              <a:outerShdw blurRad="381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 name="Rectangle 40">
              <a:extLst>
                <a:ext uri="{FF2B5EF4-FFF2-40B4-BE49-F238E27FC236}">
                  <a16:creationId xmlns:a16="http://schemas.microsoft.com/office/drawing/2014/main" id="{2670ACCF-9444-403E-8280-409913F7D0E3}"/>
                </a:ext>
              </a:extLst>
            </p:cNvPr>
            <p:cNvSpPr/>
            <p:nvPr/>
          </p:nvSpPr>
          <p:spPr>
            <a:xfrm>
              <a:off x="7591599" y="3679872"/>
              <a:ext cx="1757921" cy="1278363"/>
            </a:xfrm>
            <a:prstGeom prst="rect">
              <a:avLst/>
            </a:prstGeom>
          </p:spPr>
          <p:txBody>
            <a:bodyPr wrap="square">
              <a:spAutoFit/>
            </a:bodyPr>
            <a:lstStyle/>
            <a:p>
              <a:pPr marL="171450" indent="-171450" algn="ctr">
                <a:lnSpc>
                  <a:spcPct val="150000"/>
                </a:lnSpc>
                <a:buFont typeface="Arial" panose="020B0604020202020204" pitchFamily="34" charset="0"/>
                <a:buChar char="•"/>
              </a:pPr>
              <a:r>
                <a:rPr lang="en-US" sz="105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 Moisture Meter</a:t>
              </a:r>
            </a:p>
            <a:p>
              <a:pPr marL="171450" indent="-171450" algn="ctr">
                <a:lnSpc>
                  <a:spcPct val="150000"/>
                </a:lnSpc>
                <a:buFont typeface="Arial" panose="020B0604020202020204" pitchFamily="34" charset="0"/>
                <a:buChar char="•"/>
              </a:pPr>
              <a:r>
                <a:rPr lang="en-US" sz="105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Ultrasonic sensor</a:t>
              </a:r>
            </a:p>
            <a:p>
              <a:pPr marL="171450" indent="-171450" algn="ctr">
                <a:lnSpc>
                  <a:spcPct val="150000"/>
                </a:lnSpc>
                <a:buFont typeface="Arial" panose="020B0604020202020204" pitchFamily="34" charset="0"/>
                <a:buChar char="•"/>
              </a:pPr>
              <a:r>
                <a:rPr lang="en-US" sz="1050" dirty="0">
                  <a:solidFill>
                    <a:schemeClr val="bg1"/>
                  </a:solidFill>
                  <a:latin typeface="Open Sans" panose="020B0606030504020204" pitchFamily="34" charset="0"/>
                  <a:ea typeface="Open Sans" panose="020B0606030504020204" pitchFamily="34" charset="0"/>
                  <a:cs typeface="Open Sans" panose="020B0606030504020204" pitchFamily="34" charset="0"/>
                </a:rPr>
                <a:t>Photoresistor</a:t>
              </a:r>
            </a:p>
            <a:p>
              <a:pPr marL="171450" indent="-171450" algn="ctr">
                <a:lnSpc>
                  <a:spcPct val="150000"/>
                </a:lnSpc>
                <a:buFont typeface="Arial" panose="020B0604020202020204" pitchFamily="34" charset="0"/>
                <a:buChar char="•"/>
              </a:pPr>
              <a:r>
                <a:rPr lang="en-US" sz="105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Nutrition level</a:t>
              </a:r>
            </a:p>
            <a:p>
              <a:pPr marL="171450" indent="-171450" algn="ctr">
                <a:lnSpc>
                  <a:spcPct val="150000"/>
                </a:lnSpc>
                <a:buFont typeface="Arial" panose="020B0604020202020204" pitchFamily="34" charset="0"/>
                <a:buChar char="•"/>
              </a:pPr>
              <a:r>
                <a:rPr lang="en-US" sz="105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Etc</a:t>
              </a:r>
              <a:r>
                <a:rPr lang="en-US" sz="105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endParaRPr lang="en-US" sz="105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42" name="TextBox 41">
              <a:extLst>
                <a:ext uri="{FF2B5EF4-FFF2-40B4-BE49-F238E27FC236}">
                  <a16:creationId xmlns:a16="http://schemas.microsoft.com/office/drawing/2014/main" id="{F7CCEB16-681B-4444-8E34-0300F6B89CBF}"/>
                </a:ext>
              </a:extLst>
            </p:cNvPr>
            <p:cNvSpPr txBox="1"/>
            <p:nvPr/>
          </p:nvSpPr>
          <p:spPr>
            <a:xfrm>
              <a:off x="7609125" y="3056069"/>
              <a:ext cx="1757921" cy="646331"/>
            </a:xfrm>
            <a:prstGeom prst="rect">
              <a:avLst/>
            </a:prstGeom>
            <a:noFill/>
          </p:spPr>
          <p:txBody>
            <a:bodyPr wrap="square" rtlCol="0">
              <a:spAutoFit/>
            </a:bodyPr>
            <a:lstStyle/>
            <a:p>
              <a:pPr algn="ctr"/>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Monitoring Sensors</a:t>
              </a:r>
              <a:endParaRPr lang="id-ID"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pic>
        <p:nvPicPr>
          <p:cNvPr id="1026" name="Picture 2" descr="xcluma Soil Moisture Meter Soil Humidity Sensor Water Sensor UNO Respberry  : Amazon.in: Industrial &amp; Scientific">
            <a:extLst>
              <a:ext uri="{FF2B5EF4-FFF2-40B4-BE49-F238E27FC236}">
                <a16:creationId xmlns:a16="http://schemas.microsoft.com/office/drawing/2014/main" id="{793F5547-6BA9-4445-9ADB-6C5C3D1763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985" y="1599141"/>
            <a:ext cx="1829859" cy="1829859"/>
          </a:xfrm>
          <a:prstGeom prst="round2DiagRect">
            <a:avLst>
              <a:gd name="adj1" fmla="val 16667"/>
              <a:gd name="adj2" fmla="val 6073"/>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4" name="Picture 2">
            <a:extLst>
              <a:ext uri="{FF2B5EF4-FFF2-40B4-BE49-F238E27FC236}">
                <a16:creationId xmlns:a16="http://schemas.microsoft.com/office/drawing/2014/main" id="{37811F80-9BA5-43C7-8887-0DCC94FCC6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559" b="411"/>
          <a:stretch/>
        </p:blipFill>
        <p:spPr bwMode="auto">
          <a:xfrm>
            <a:off x="3004132" y="1590772"/>
            <a:ext cx="1829859" cy="1829859"/>
          </a:xfrm>
          <a:prstGeom prst="round2DiagRect">
            <a:avLst>
              <a:gd name="adj1" fmla="val 16667"/>
              <a:gd name="adj2" fmla="val 6073"/>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5" name="Picture 2">
            <a:extLst>
              <a:ext uri="{FF2B5EF4-FFF2-40B4-BE49-F238E27FC236}">
                <a16:creationId xmlns:a16="http://schemas.microsoft.com/office/drawing/2014/main" id="{8386EE84-30FE-49AF-B5A2-A60D08D8EFA9}"/>
              </a:ext>
            </a:extLst>
          </p:cNvPr>
          <p:cNvPicPr>
            <a:picLocks noChangeAspect="1" noChangeArrowheads="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7300" t="10139" r="22491" b="409"/>
          <a:stretch/>
        </p:blipFill>
        <p:spPr bwMode="auto">
          <a:xfrm>
            <a:off x="5290682" y="1590772"/>
            <a:ext cx="1829859" cy="1829859"/>
          </a:xfrm>
          <a:prstGeom prst="round2DiagRect">
            <a:avLst>
              <a:gd name="adj1" fmla="val 16667"/>
              <a:gd name="adj2" fmla="val 6073"/>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6" name="Picture 2">
            <a:extLst>
              <a:ext uri="{FF2B5EF4-FFF2-40B4-BE49-F238E27FC236}">
                <a16:creationId xmlns:a16="http://schemas.microsoft.com/office/drawing/2014/main" id="{B6B26A7E-E396-48ED-9875-AA77912568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7959" b="7959"/>
          <a:stretch/>
        </p:blipFill>
        <p:spPr bwMode="auto">
          <a:xfrm>
            <a:off x="7559706" y="1558743"/>
            <a:ext cx="1829859" cy="1829859"/>
          </a:xfrm>
          <a:prstGeom prst="round2DiagRect">
            <a:avLst>
              <a:gd name="adj1" fmla="val 16667"/>
              <a:gd name="adj2" fmla="val 6073"/>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7" name="Picture 2">
            <a:extLst>
              <a:ext uri="{FF2B5EF4-FFF2-40B4-BE49-F238E27FC236}">
                <a16:creationId xmlns:a16="http://schemas.microsoft.com/office/drawing/2014/main" id="{BE5E2C3F-3A09-46B7-A8A2-0CD28F9F34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5841" r="5841"/>
          <a:stretch/>
        </p:blipFill>
        <p:spPr bwMode="auto">
          <a:xfrm>
            <a:off x="9846256" y="1590771"/>
            <a:ext cx="1829859" cy="1829859"/>
          </a:xfrm>
          <a:prstGeom prst="round2DiagRect">
            <a:avLst>
              <a:gd name="adj1" fmla="val 16667"/>
              <a:gd name="adj2" fmla="val 6073"/>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5240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animEffect transition="in" filter="wipe(up)">
                                      <p:cBhvr>
                                        <p:cTn id="11" dur="500"/>
                                        <p:tgtEl>
                                          <p:spTgt spid="24">
                                            <p:txEl>
                                              <p:pRg st="0" end="0"/>
                                            </p:txEl>
                                          </p:spTgt>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4">
                                            <p:txEl>
                                              <p:pRg st="0" end="0"/>
                                            </p:txEl>
                                          </p:spTgt>
                                        </p:tgtEl>
                                        <p:attrNameLst>
                                          <p:attrName>style.visibility</p:attrName>
                                        </p:attrNameLst>
                                      </p:cBhvr>
                                      <p:to>
                                        <p:strVal val="visible"/>
                                      </p:to>
                                    </p:set>
                                    <p:animEffect transition="in" filter="wipe(up)">
                                      <p:cBhvr>
                                        <p:cTn id="15"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Oval 76">
            <a:extLst>
              <a:ext uri="{FF2B5EF4-FFF2-40B4-BE49-F238E27FC236}">
                <a16:creationId xmlns:a16="http://schemas.microsoft.com/office/drawing/2014/main" id="{1D14A10E-6B9E-4D10-ACCF-513555C36478}"/>
              </a:ext>
            </a:extLst>
          </p:cNvPr>
          <p:cNvSpPr/>
          <p:nvPr/>
        </p:nvSpPr>
        <p:spPr>
          <a:xfrm rot="1800000">
            <a:off x="4083148" y="1897293"/>
            <a:ext cx="4025704" cy="4025700"/>
          </a:xfrm>
          <a:prstGeom prst="ellipse">
            <a:avLst/>
          </a:prstGeom>
          <a:noFill/>
          <a:ln w="25400" cap="rnd">
            <a:gradFill>
              <a:gsLst>
                <a:gs pos="30000">
                  <a:schemeClr val="accent1">
                    <a:alpha val="0"/>
                  </a:schemeClr>
                </a:gs>
                <a:gs pos="100000">
                  <a:schemeClr val="accent1"/>
                </a:gs>
              </a:gsLst>
              <a:lin ang="2700000" scaled="0"/>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00D99E7C-3A4C-4E39-B63A-8FA4C372DB22}"/>
              </a:ext>
            </a:extLst>
          </p:cNvPr>
          <p:cNvSpPr/>
          <p:nvPr/>
        </p:nvSpPr>
        <p:spPr>
          <a:xfrm rot="3600000">
            <a:off x="4258637" y="2072782"/>
            <a:ext cx="3674726" cy="3674722"/>
          </a:xfrm>
          <a:prstGeom prst="ellipse">
            <a:avLst/>
          </a:prstGeom>
          <a:noFill/>
          <a:ln w="25400" cap="rnd">
            <a:gradFill>
              <a:gsLst>
                <a:gs pos="30000">
                  <a:schemeClr val="accent1">
                    <a:alpha val="0"/>
                  </a:schemeClr>
                </a:gs>
                <a:gs pos="100000">
                  <a:schemeClr val="accent1"/>
                </a:gs>
              </a:gsLst>
              <a:lin ang="2700000" scaled="0"/>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916C0769-45F4-47C0-AC6D-7E1B5DDA8E43}"/>
              </a:ext>
            </a:extLst>
          </p:cNvPr>
          <p:cNvSpPr/>
          <p:nvPr/>
        </p:nvSpPr>
        <p:spPr>
          <a:xfrm rot="5400000">
            <a:off x="4475413" y="2289558"/>
            <a:ext cx="3241174" cy="3241170"/>
          </a:xfrm>
          <a:prstGeom prst="ellipse">
            <a:avLst/>
          </a:prstGeom>
          <a:noFill/>
          <a:ln w="25400" cap="rnd">
            <a:gradFill>
              <a:gsLst>
                <a:gs pos="30000">
                  <a:schemeClr val="accent1">
                    <a:alpha val="0"/>
                  </a:schemeClr>
                </a:gs>
                <a:gs pos="100000">
                  <a:schemeClr val="accent1"/>
                </a:gs>
              </a:gsLst>
              <a:lin ang="2700000" scaled="0"/>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F1B6C787-0576-46F5-B1D5-ADAD61693896}"/>
              </a:ext>
            </a:extLst>
          </p:cNvPr>
          <p:cNvSpPr/>
          <p:nvPr/>
        </p:nvSpPr>
        <p:spPr>
          <a:xfrm rot="7200000">
            <a:off x="4676726" y="2490871"/>
            <a:ext cx="2838548" cy="2838544"/>
          </a:xfrm>
          <a:prstGeom prst="ellipse">
            <a:avLst/>
          </a:prstGeom>
          <a:noFill/>
          <a:ln w="25400" cap="rnd">
            <a:gradFill>
              <a:gsLst>
                <a:gs pos="30000">
                  <a:schemeClr val="accent1">
                    <a:alpha val="0"/>
                  </a:schemeClr>
                </a:gs>
                <a:gs pos="100000">
                  <a:schemeClr val="accent1"/>
                </a:gs>
              </a:gsLst>
              <a:lin ang="2700000" scaled="0"/>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0" name="Group 169">
            <a:extLst>
              <a:ext uri="{FF2B5EF4-FFF2-40B4-BE49-F238E27FC236}">
                <a16:creationId xmlns:a16="http://schemas.microsoft.com/office/drawing/2014/main" id="{0E84D9B1-71A0-47BC-A740-962E6C903C91}"/>
              </a:ext>
            </a:extLst>
          </p:cNvPr>
          <p:cNvGrpSpPr/>
          <p:nvPr/>
        </p:nvGrpSpPr>
        <p:grpSpPr>
          <a:xfrm>
            <a:off x="8335910" y="1975558"/>
            <a:ext cx="3342906" cy="1138777"/>
            <a:chOff x="2215229" y="5113022"/>
            <a:chExt cx="3342906" cy="1138777"/>
          </a:xfrm>
        </p:grpSpPr>
        <p:sp>
          <p:nvSpPr>
            <p:cNvPr id="171" name="TextBox 170">
              <a:extLst>
                <a:ext uri="{FF2B5EF4-FFF2-40B4-BE49-F238E27FC236}">
                  <a16:creationId xmlns:a16="http://schemas.microsoft.com/office/drawing/2014/main" id="{83A64BC6-3710-404E-9F1D-7255AFC06B25}"/>
                </a:ext>
              </a:extLst>
            </p:cNvPr>
            <p:cNvSpPr txBox="1"/>
            <p:nvPr/>
          </p:nvSpPr>
          <p:spPr>
            <a:xfrm>
              <a:off x="2215229" y="5113022"/>
              <a:ext cx="3342906" cy="400110"/>
            </a:xfrm>
            <a:prstGeom prst="rect">
              <a:avLst/>
            </a:prstGeom>
            <a:noFill/>
          </p:spPr>
          <p:txBody>
            <a:bodyPr wrap="square" rtlCol="0">
              <a:spAutoFit/>
            </a:bodyPr>
            <a:lstStyle/>
            <a:p>
              <a:r>
                <a:rPr lang="en-US" sz="2000" b="1" dirty="0">
                  <a:solidFill>
                    <a:schemeClr val="accent1"/>
                  </a:solidFill>
                  <a:latin typeface="Daytona" panose="020B0604030500040204" pitchFamily="34" charset="0"/>
                  <a:cs typeface="Open Sans ExtraBold" panose="020B0906030804020204" pitchFamily="34" charset="0"/>
                </a:rPr>
                <a:t>Each One, Plant One</a:t>
              </a:r>
            </a:p>
          </p:txBody>
        </p:sp>
        <p:sp>
          <p:nvSpPr>
            <p:cNvPr id="172" name="TextBox 171">
              <a:extLst>
                <a:ext uri="{FF2B5EF4-FFF2-40B4-BE49-F238E27FC236}">
                  <a16:creationId xmlns:a16="http://schemas.microsoft.com/office/drawing/2014/main" id="{5BEE1905-67F8-438D-8E2B-655CF804936D}"/>
                </a:ext>
              </a:extLst>
            </p:cNvPr>
            <p:cNvSpPr txBox="1"/>
            <p:nvPr/>
          </p:nvSpPr>
          <p:spPr>
            <a:xfrm>
              <a:off x="2215229" y="5513135"/>
              <a:ext cx="3342906" cy="738664"/>
            </a:xfrm>
            <a:prstGeom prst="rect">
              <a:avLst/>
            </a:prstGeom>
            <a:noFill/>
          </p:spPr>
          <p:txBody>
            <a:bodyPr wrap="square" rtlCol="0">
              <a:spAutoFit/>
            </a:bodyPr>
            <a:lstStyle/>
            <a:p>
              <a:r>
                <a:rPr lang="en-US" sz="1400" b="0" i="0" dirty="0">
                  <a:solidFill>
                    <a:srgbClr val="202124"/>
                  </a:solidFill>
                  <a:effectLst/>
                  <a:latin typeface="Roboto" panose="02000000000000000000" pitchFamily="2" charset="0"/>
                </a:rPr>
                <a:t>Promotion of slogans and government schemes that induce government contribute on this project</a:t>
              </a:r>
              <a:endParaRPr lang="en-US" sz="1400" dirty="0">
                <a:solidFill>
                  <a:schemeClr val="tx1">
                    <a:lumMod val="65000"/>
                    <a:lumOff val="35000"/>
                  </a:schemeClr>
                </a:solidFill>
                <a:cs typeface="Poppins" panose="00000500000000000000" pitchFamily="2" charset="0"/>
              </a:endParaRPr>
            </a:p>
          </p:txBody>
        </p:sp>
      </p:grpSp>
      <p:sp>
        <p:nvSpPr>
          <p:cNvPr id="105" name="Rectangle 104">
            <a:extLst>
              <a:ext uri="{FF2B5EF4-FFF2-40B4-BE49-F238E27FC236}">
                <a16:creationId xmlns:a16="http://schemas.microsoft.com/office/drawing/2014/main" id="{E1244231-B8F3-43D2-8D91-DD9CC9D99721}"/>
              </a:ext>
            </a:extLst>
          </p:cNvPr>
          <p:cNvSpPr/>
          <p:nvPr/>
        </p:nvSpPr>
        <p:spPr>
          <a:xfrm>
            <a:off x="1379538" y="584867"/>
            <a:ext cx="9432925" cy="535531"/>
          </a:xfrm>
          <a:prstGeom prst="rect">
            <a:avLst/>
          </a:prstGeom>
        </p:spPr>
        <p:txBody>
          <a:bodyPr wrap="square">
            <a:spAutoFit/>
          </a:bodyPr>
          <a:lstStyle/>
          <a:p>
            <a:pPr algn="ctr">
              <a:lnSpc>
                <a:spcPct val="90000"/>
              </a:lnSpc>
            </a:pPr>
            <a:r>
              <a:rPr lang="en-US" sz="3200" b="1" dirty="0">
                <a:solidFill>
                  <a:schemeClr val="tx1">
                    <a:lumMod val="95000"/>
                    <a:lumOff val="5000"/>
                  </a:schemeClr>
                </a:solidFill>
                <a:latin typeface="Barlow Condensed" pitchFamily="2" charset="77"/>
                <a:ea typeface="Roboto Slab" pitchFamily="2" charset="0"/>
                <a:cs typeface="Open Sans ExtraBold" panose="020B0906030804020204" pitchFamily="34" charset="0"/>
              </a:rPr>
              <a:t>Marketing </a:t>
            </a:r>
            <a:r>
              <a:rPr lang="en-US" sz="3200" b="1" dirty="0">
                <a:solidFill>
                  <a:schemeClr val="accent1"/>
                </a:solidFill>
                <a:latin typeface="Barlow Condensed" pitchFamily="2" charset="77"/>
                <a:ea typeface="Roboto Slab" pitchFamily="2" charset="0"/>
                <a:cs typeface="Open Sans ExtraBold" panose="020B0906030804020204" pitchFamily="34" charset="0"/>
              </a:rPr>
              <a:t>Strategy</a:t>
            </a:r>
          </a:p>
        </p:txBody>
      </p:sp>
      <p:sp>
        <p:nvSpPr>
          <p:cNvPr id="1024" name="Freeform: Shape 1023">
            <a:extLst>
              <a:ext uri="{FF2B5EF4-FFF2-40B4-BE49-F238E27FC236}">
                <a16:creationId xmlns:a16="http://schemas.microsoft.com/office/drawing/2014/main" id="{7CE4607A-4535-4A89-817F-B3A6282309D2}"/>
              </a:ext>
            </a:extLst>
          </p:cNvPr>
          <p:cNvSpPr/>
          <p:nvPr/>
        </p:nvSpPr>
        <p:spPr>
          <a:xfrm>
            <a:off x="6979298" y="2075758"/>
            <a:ext cx="1288562" cy="647460"/>
          </a:xfrm>
          <a:custGeom>
            <a:avLst/>
            <a:gdLst>
              <a:gd name="connsiteX0" fmla="*/ 0 w 2724150"/>
              <a:gd name="connsiteY0" fmla="*/ 653316 h 653316"/>
              <a:gd name="connsiteX1" fmla="*/ 1285875 w 2724150"/>
              <a:gd name="connsiteY1" fmla="*/ 15141 h 653316"/>
              <a:gd name="connsiteX2" fmla="*/ 2724150 w 2724150"/>
              <a:gd name="connsiteY2" fmla="*/ 262791 h 653316"/>
              <a:gd name="connsiteX0" fmla="*/ 0 w 2724150"/>
              <a:gd name="connsiteY0" fmla="*/ 545984 h 545984"/>
              <a:gd name="connsiteX1" fmla="*/ 1257300 w 2724150"/>
              <a:gd name="connsiteY1" fmla="*/ 31634 h 545984"/>
              <a:gd name="connsiteX2" fmla="*/ 2724150 w 2724150"/>
              <a:gd name="connsiteY2" fmla="*/ 155459 h 545984"/>
            </a:gdLst>
            <a:ahLst/>
            <a:cxnLst>
              <a:cxn ang="0">
                <a:pos x="connsiteX0" y="connsiteY0"/>
              </a:cxn>
              <a:cxn ang="0">
                <a:pos x="connsiteX1" y="connsiteY1"/>
              </a:cxn>
              <a:cxn ang="0">
                <a:pos x="connsiteX2" y="connsiteY2"/>
              </a:cxn>
            </a:cxnLst>
            <a:rect l="l" t="t" r="r" b="b"/>
            <a:pathLst>
              <a:path w="2724150" h="545984">
                <a:moveTo>
                  <a:pt x="0" y="545984"/>
                </a:moveTo>
                <a:cubicBezTo>
                  <a:pt x="415925" y="259440"/>
                  <a:pt x="803275" y="96721"/>
                  <a:pt x="1257300" y="31634"/>
                </a:cubicBezTo>
                <a:cubicBezTo>
                  <a:pt x="1711325" y="-33453"/>
                  <a:pt x="2232025" y="-910"/>
                  <a:pt x="2724150" y="155459"/>
                </a:cubicBezTo>
              </a:path>
            </a:pathLst>
          </a:custGeom>
          <a:noFill/>
          <a:ln w="38100" cap="rnd">
            <a:solidFill>
              <a:schemeClr val="accent1">
                <a:lumMod val="75000"/>
              </a:schemeClr>
            </a:solidFill>
            <a:round/>
            <a:tailEnd type="arrow"/>
          </a:ln>
          <a:effectLst>
            <a:outerShdw blurRad="63500" dist="457200" dir="2700000" sx="90000" sy="9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Freeform: Shape 205">
            <a:extLst>
              <a:ext uri="{FF2B5EF4-FFF2-40B4-BE49-F238E27FC236}">
                <a16:creationId xmlns:a16="http://schemas.microsoft.com/office/drawing/2014/main" id="{B2387D96-3C9A-432F-B69E-3687D28B1C84}"/>
              </a:ext>
            </a:extLst>
          </p:cNvPr>
          <p:cNvSpPr/>
          <p:nvPr/>
        </p:nvSpPr>
        <p:spPr>
          <a:xfrm rot="12804839" flipH="1" flipV="1">
            <a:off x="6787292" y="4746740"/>
            <a:ext cx="1485282" cy="360195"/>
          </a:xfrm>
          <a:custGeom>
            <a:avLst/>
            <a:gdLst>
              <a:gd name="connsiteX0" fmla="*/ 0 w 2724150"/>
              <a:gd name="connsiteY0" fmla="*/ 653316 h 653316"/>
              <a:gd name="connsiteX1" fmla="*/ 1285875 w 2724150"/>
              <a:gd name="connsiteY1" fmla="*/ 15141 h 653316"/>
              <a:gd name="connsiteX2" fmla="*/ 2724150 w 2724150"/>
              <a:gd name="connsiteY2" fmla="*/ 262791 h 653316"/>
              <a:gd name="connsiteX0" fmla="*/ 0 w 2724150"/>
              <a:gd name="connsiteY0" fmla="*/ 545984 h 545984"/>
              <a:gd name="connsiteX1" fmla="*/ 1257300 w 2724150"/>
              <a:gd name="connsiteY1" fmla="*/ 31634 h 545984"/>
              <a:gd name="connsiteX2" fmla="*/ 2724150 w 2724150"/>
              <a:gd name="connsiteY2" fmla="*/ 155459 h 545984"/>
            </a:gdLst>
            <a:ahLst/>
            <a:cxnLst>
              <a:cxn ang="0">
                <a:pos x="connsiteX0" y="connsiteY0"/>
              </a:cxn>
              <a:cxn ang="0">
                <a:pos x="connsiteX1" y="connsiteY1"/>
              </a:cxn>
              <a:cxn ang="0">
                <a:pos x="connsiteX2" y="connsiteY2"/>
              </a:cxn>
            </a:cxnLst>
            <a:rect l="l" t="t" r="r" b="b"/>
            <a:pathLst>
              <a:path w="2724150" h="545984">
                <a:moveTo>
                  <a:pt x="0" y="545984"/>
                </a:moveTo>
                <a:cubicBezTo>
                  <a:pt x="415925" y="259440"/>
                  <a:pt x="803275" y="96721"/>
                  <a:pt x="1257300" y="31634"/>
                </a:cubicBezTo>
                <a:cubicBezTo>
                  <a:pt x="1711325" y="-33453"/>
                  <a:pt x="2232025" y="-910"/>
                  <a:pt x="2724150" y="155459"/>
                </a:cubicBezTo>
              </a:path>
            </a:pathLst>
          </a:custGeom>
          <a:noFill/>
          <a:ln w="38100" cap="rnd">
            <a:solidFill>
              <a:schemeClr val="accent1">
                <a:lumMod val="75000"/>
              </a:schemeClr>
            </a:solidFill>
            <a:round/>
            <a:tailEnd type="arrow"/>
          </a:ln>
          <a:effectLst>
            <a:outerShdw blurRad="63500" dist="457200" dir="2700000" sx="90000" sy="9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7" name="Group 206">
            <a:extLst>
              <a:ext uri="{FF2B5EF4-FFF2-40B4-BE49-F238E27FC236}">
                <a16:creationId xmlns:a16="http://schemas.microsoft.com/office/drawing/2014/main" id="{F5547AD4-D620-4676-BD22-7E39CFCCC208}"/>
              </a:ext>
            </a:extLst>
          </p:cNvPr>
          <p:cNvGrpSpPr/>
          <p:nvPr/>
        </p:nvGrpSpPr>
        <p:grpSpPr>
          <a:xfrm>
            <a:off x="8335910" y="3506853"/>
            <a:ext cx="3150074" cy="1354220"/>
            <a:chOff x="2215229" y="5113022"/>
            <a:chExt cx="3150074" cy="1354220"/>
          </a:xfrm>
        </p:grpSpPr>
        <p:sp>
          <p:nvSpPr>
            <p:cNvPr id="208" name="TextBox 207">
              <a:extLst>
                <a:ext uri="{FF2B5EF4-FFF2-40B4-BE49-F238E27FC236}">
                  <a16:creationId xmlns:a16="http://schemas.microsoft.com/office/drawing/2014/main" id="{5B407402-3D34-434D-8C16-ACE15F25160F}"/>
                </a:ext>
              </a:extLst>
            </p:cNvPr>
            <p:cNvSpPr txBox="1"/>
            <p:nvPr/>
          </p:nvSpPr>
          <p:spPr>
            <a:xfrm>
              <a:off x="2215229" y="5113022"/>
              <a:ext cx="2587182" cy="400110"/>
            </a:xfrm>
            <a:prstGeom prst="rect">
              <a:avLst/>
            </a:prstGeom>
            <a:noFill/>
          </p:spPr>
          <p:txBody>
            <a:bodyPr wrap="square" rtlCol="0">
              <a:spAutoFit/>
            </a:bodyPr>
            <a:lstStyle>
              <a:defPPr>
                <a:defRPr lang="en-US"/>
              </a:defPPr>
              <a:lvl1pPr>
                <a:defRPr sz="2000" b="1">
                  <a:solidFill>
                    <a:schemeClr val="accent3"/>
                  </a:solidFill>
                  <a:latin typeface="+mj-lt"/>
                  <a:cs typeface="Poppins" panose="00000500000000000000" pitchFamily="2" charset="0"/>
                </a:defRPr>
              </a:lvl1pPr>
            </a:lstStyle>
            <a:p>
              <a:pPr algn="r"/>
              <a:r>
                <a:rPr lang="en-IN" dirty="0">
                  <a:solidFill>
                    <a:schemeClr val="accent1"/>
                  </a:solidFill>
                  <a:latin typeface="Daytona" panose="020B0604030500040204" pitchFamily="34" charset="0"/>
                  <a:cs typeface="Open Sans ExtraBold" panose="020B0906030804020204" pitchFamily="34" charset="0"/>
                </a:rPr>
                <a:t>Less competition</a:t>
              </a:r>
              <a:endParaRPr lang="en-US" dirty="0">
                <a:solidFill>
                  <a:schemeClr val="accent1"/>
                </a:solidFill>
                <a:latin typeface="Daytona" panose="020B0604030500040204" pitchFamily="34" charset="0"/>
                <a:cs typeface="Open Sans ExtraBold" panose="020B0906030804020204" pitchFamily="34" charset="0"/>
              </a:endParaRPr>
            </a:p>
          </p:txBody>
        </p:sp>
        <p:sp>
          <p:nvSpPr>
            <p:cNvPr id="209" name="TextBox 208">
              <a:extLst>
                <a:ext uri="{FF2B5EF4-FFF2-40B4-BE49-F238E27FC236}">
                  <a16:creationId xmlns:a16="http://schemas.microsoft.com/office/drawing/2014/main" id="{1677D983-9A6F-467B-938D-FD2720F6B4E5}"/>
                </a:ext>
              </a:extLst>
            </p:cNvPr>
            <p:cNvSpPr txBox="1"/>
            <p:nvPr/>
          </p:nvSpPr>
          <p:spPr>
            <a:xfrm>
              <a:off x="2215229" y="5513135"/>
              <a:ext cx="3150074" cy="954107"/>
            </a:xfrm>
            <a:prstGeom prst="rect">
              <a:avLst/>
            </a:prstGeom>
            <a:noFill/>
          </p:spPr>
          <p:txBody>
            <a:bodyPr wrap="square" rtlCol="0">
              <a:spAutoFit/>
            </a:bodyPr>
            <a:lstStyle/>
            <a:p>
              <a:r>
                <a:rPr lang="en-IN" sz="1400" dirty="0">
                  <a:solidFill>
                    <a:srgbClr val="202124"/>
                  </a:solidFill>
                  <a:latin typeface="Roboto" panose="02000000000000000000" pitchFamily="2" charset="0"/>
                  <a:cs typeface="Poppins" panose="00000500000000000000" pitchFamily="2" charset="0"/>
                </a:rPr>
                <a:t>A</a:t>
              </a:r>
              <a:r>
                <a:rPr lang="en-US" sz="1400" dirty="0">
                  <a:solidFill>
                    <a:srgbClr val="202124"/>
                  </a:solidFill>
                  <a:latin typeface="Roboto" panose="02000000000000000000" pitchFamily="2" charset="0"/>
                  <a:cs typeface="Poppins" panose="00000500000000000000" pitchFamily="2" charset="0"/>
                </a:rPr>
                <a:t>s no company involved in selling Plant AI-Mate, we would be the ruling party. As like “First Come, Take all” policy</a:t>
              </a:r>
              <a:endParaRPr lang="en-US" sz="1400" dirty="0">
                <a:solidFill>
                  <a:schemeClr val="tx1">
                    <a:lumMod val="65000"/>
                    <a:lumOff val="35000"/>
                  </a:schemeClr>
                </a:solidFill>
                <a:cs typeface="Poppins" panose="00000500000000000000" pitchFamily="2" charset="0"/>
              </a:endParaRPr>
            </a:p>
          </p:txBody>
        </p:sp>
      </p:grpSp>
      <p:grpSp>
        <p:nvGrpSpPr>
          <p:cNvPr id="210" name="Group 209">
            <a:extLst>
              <a:ext uri="{FF2B5EF4-FFF2-40B4-BE49-F238E27FC236}">
                <a16:creationId xmlns:a16="http://schemas.microsoft.com/office/drawing/2014/main" id="{E4DFA85E-E940-4FCD-A004-DFF9951FDA75}"/>
              </a:ext>
            </a:extLst>
          </p:cNvPr>
          <p:cNvGrpSpPr/>
          <p:nvPr/>
        </p:nvGrpSpPr>
        <p:grpSpPr>
          <a:xfrm>
            <a:off x="8335909" y="5054763"/>
            <a:ext cx="3725462" cy="923333"/>
            <a:chOff x="2215229" y="5113022"/>
            <a:chExt cx="2587182" cy="923333"/>
          </a:xfrm>
        </p:grpSpPr>
        <p:sp>
          <p:nvSpPr>
            <p:cNvPr id="211" name="TextBox 210">
              <a:extLst>
                <a:ext uri="{FF2B5EF4-FFF2-40B4-BE49-F238E27FC236}">
                  <a16:creationId xmlns:a16="http://schemas.microsoft.com/office/drawing/2014/main" id="{3F18F6AB-5462-4A0F-AE0F-6AF8DCE37D9F}"/>
                </a:ext>
              </a:extLst>
            </p:cNvPr>
            <p:cNvSpPr txBox="1"/>
            <p:nvPr/>
          </p:nvSpPr>
          <p:spPr>
            <a:xfrm>
              <a:off x="2215229" y="5113022"/>
              <a:ext cx="2587182" cy="400110"/>
            </a:xfrm>
            <a:prstGeom prst="rect">
              <a:avLst/>
            </a:prstGeom>
            <a:noFill/>
          </p:spPr>
          <p:txBody>
            <a:bodyPr wrap="square" rtlCol="0">
              <a:spAutoFit/>
            </a:bodyPr>
            <a:lstStyle>
              <a:defPPr>
                <a:defRPr lang="en-US"/>
              </a:defPPr>
              <a:lvl1pPr>
                <a:defRPr sz="2000" b="1">
                  <a:solidFill>
                    <a:schemeClr val="accent3"/>
                  </a:solidFill>
                  <a:latin typeface="+mj-lt"/>
                  <a:cs typeface="Poppins" panose="00000500000000000000" pitchFamily="2" charset="0"/>
                </a:defRPr>
              </a:lvl1pPr>
            </a:lstStyle>
            <a:p>
              <a:r>
                <a:rPr lang="en-IN" dirty="0">
                  <a:solidFill>
                    <a:schemeClr val="accent1"/>
                  </a:solidFill>
                  <a:latin typeface="Daytona" panose="020B0604030500040204" pitchFamily="34" charset="0"/>
                  <a:cs typeface="Open Sans ExtraBold" panose="020B0906030804020204" pitchFamily="34" charset="0"/>
                </a:rPr>
                <a:t>Multi Language Support</a:t>
              </a:r>
              <a:endParaRPr lang="en-US" dirty="0">
                <a:solidFill>
                  <a:schemeClr val="accent1"/>
                </a:solidFill>
                <a:latin typeface="Daytona" panose="020B0604030500040204" pitchFamily="34" charset="0"/>
                <a:cs typeface="Open Sans ExtraBold" panose="020B0906030804020204" pitchFamily="34" charset="0"/>
              </a:endParaRPr>
            </a:p>
          </p:txBody>
        </p:sp>
        <p:sp>
          <p:nvSpPr>
            <p:cNvPr id="212" name="TextBox 211">
              <a:extLst>
                <a:ext uri="{FF2B5EF4-FFF2-40B4-BE49-F238E27FC236}">
                  <a16:creationId xmlns:a16="http://schemas.microsoft.com/office/drawing/2014/main" id="{47850352-E0BD-4A88-A981-07F6FF848979}"/>
                </a:ext>
              </a:extLst>
            </p:cNvPr>
            <p:cNvSpPr txBox="1"/>
            <p:nvPr/>
          </p:nvSpPr>
          <p:spPr>
            <a:xfrm>
              <a:off x="2215229" y="5513135"/>
              <a:ext cx="2018932" cy="523220"/>
            </a:xfrm>
            <a:prstGeom prst="rect">
              <a:avLst/>
            </a:prstGeom>
            <a:noFill/>
          </p:spPr>
          <p:txBody>
            <a:bodyPr wrap="square" rtlCol="0">
              <a:spAutoFit/>
            </a:bodyPr>
            <a:lstStyle/>
            <a:p>
              <a:r>
                <a:rPr lang="en-US" sz="1400" dirty="0">
                  <a:solidFill>
                    <a:schemeClr val="tx1">
                      <a:lumMod val="65000"/>
                      <a:lumOff val="35000"/>
                    </a:schemeClr>
                  </a:solidFill>
                  <a:cs typeface="Poppins" panose="00000500000000000000" pitchFamily="2" charset="0"/>
                </a:rPr>
                <a:t>Its not only for educated ones, but also for the illiterates </a:t>
              </a:r>
            </a:p>
          </p:txBody>
        </p:sp>
      </p:grpSp>
      <p:sp>
        <p:nvSpPr>
          <p:cNvPr id="213" name="Freeform: Shape 212">
            <a:extLst>
              <a:ext uri="{FF2B5EF4-FFF2-40B4-BE49-F238E27FC236}">
                <a16:creationId xmlns:a16="http://schemas.microsoft.com/office/drawing/2014/main" id="{EE2147D6-22D8-406C-826B-8C9CBB23955A}"/>
              </a:ext>
            </a:extLst>
          </p:cNvPr>
          <p:cNvSpPr/>
          <p:nvPr/>
        </p:nvSpPr>
        <p:spPr>
          <a:xfrm rot="10800000" flipH="1" flipV="1">
            <a:off x="6338373" y="3657116"/>
            <a:ext cx="1836221" cy="189324"/>
          </a:xfrm>
          <a:custGeom>
            <a:avLst/>
            <a:gdLst>
              <a:gd name="connsiteX0" fmla="*/ 0 w 2724150"/>
              <a:gd name="connsiteY0" fmla="*/ 653316 h 653316"/>
              <a:gd name="connsiteX1" fmla="*/ 1285875 w 2724150"/>
              <a:gd name="connsiteY1" fmla="*/ 15141 h 653316"/>
              <a:gd name="connsiteX2" fmla="*/ 2724150 w 2724150"/>
              <a:gd name="connsiteY2" fmla="*/ 262791 h 653316"/>
              <a:gd name="connsiteX0" fmla="*/ 0 w 2724150"/>
              <a:gd name="connsiteY0" fmla="*/ 545984 h 545984"/>
              <a:gd name="connsiteX1" fmla="*/ 1257300 w 2724150"/>
              <a:gd name="connsiteY1" fmla="*/ 31634 h 545984"/>
              <a:gd name="connsiteX2" fmla="*/ 2724150 w 2724150"/>
              <a:gd name="connsiteY2" fmla="*/ 155459 h 545984"/>
            </a:gdLst>
            <a:ahLst/>
            <a:cxnLst>
              <a:cxn ang="0">
                <a:pos x="connsiteX0" y="connsiteY0"/>
              </a:cxn>
              <a:cxn ang="0">
                <a:pos x="connsiteX1" y="connsiteY1"/>
              </a:cxn>
              <a:cxn ang="0">
                <a:pos x="connsiteX2" y="connsiteY2"/>
              </a:cxn>
            </a:cxnLst>
            <a:rect l="l" t="t" r="r" b="b"/>
            <a:pathLst>
              <a:path w="2724150" h="545984">
                <a:moveTo>
                  <a:pt x="0" y="545984"/>
                </a:moveTo>
                <a:cubicBezTo>
                  <a:pt x="415925" y="259440"/>
                  <a:pt x="803275" y="96721"/>
                  <a:pt x="1257300" y="31634"/>
                </a:cubicBezTo>
                <a:cubicBezTo>
                  <a:pt x="1711325" y="-33453"/>
                  <a:pt x="2232025" y="-910"/>
                  <a:pt x="2724150" y="155459"/>
                </a:cubicBezTo>
              </a:path>
            </a:pathLst>
          </a:custGeom>
          <a:noFill/>
          <a:ln w="38100" cap="rnd">
            <a:solidFill>
              <a:schemeClr val="accent1">
                <a:lumMod val="75000"/>
              </a:schemeClr>
            </a:solidFill>
            <a:round/>
            <a:tailEnd type="arrow"/>
          </a:ln>
          <a:effectLst>
            <a:outerShdw blurRad="63500" dist="457200" dir="2700000" sx="90000" sy="9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8C99CFDD-AEF1-43A9-AA17-C07DA439EA26}"/>
              </a:ext>
            </a:extLst>
          </p:cNvPr>
          <p:cNvGrpSpPr/>
          <p:nvPr/>
        </p:nvGrpSpPr>
        <p:grpSpPr>
          <a:xfrm>
            <a:off x="130629" y="1975558"/>
            <a:ext cx="3403486" cy="923333"/>
            <a:chOff x="130629" y="1975558"/>
            <a:chExt cx="3403486" cy="923333"/>
          </a:xfrm>
        </p:grpSpPr>
        <p:sp>
          <p:nvSpPr>
            <p:cNvPr id="215" name="TextBox 214">
              <a:extLst>
                <a:ext uri="{FF2B5EF4-FFF2-40B4-BE49-F238E27FC236}">
                  <a16:creationId xmlns:a16="http://schemas.microsoft.com/office/drawing/2014/main" id="{C2D27BCE-D23B-4F11-BF74-C66F168ACD82}"/>
                </a:ext>
              </a:extLst>
            </p:cNvPr>
            <p:cNvSpPr txBox="1"/>
            <p:nvPr/>
          </p:nvSpPr>
          <p:spPr>
            <a:xfrm>
              <a:off x="513184" y="1975558"/>
              <a:ext cx="3020931" cy="400110"/>
            </a:xfrm>
            <a:prstGeom prst="rect">
              <a:avLst/>
            </a:prstGeom>
            <a:noFill/>
          </p:spPr>
          <p:txBody>
            <a:bodyPr wrap="square" rtlCol="0">
              <a:spAutoFit/>
            </a:bodyPr>
            <a:lstStyle/>
            <a:p>
              <a:pPr algn="r"/>
              <a:r>
                <a:rPr lang="en-US" sz="2000" b="1" dirty="0">
                  <a:solidFill>
                    <a:schemeClr val="accent1"/>
                  </a:solidFill>
                  <a:latin typeface="Daytona" panose="020B0604030500040204" pitchFamily="34" charset="0"/>
                  <a:cs typeface="Open Sans ExtraBold" panose="020B0906030804020204" pitchFamily="34" charset="0"/>
                </a:rPr>
                <a:t>Affordable</a:t>
              </a:r>
            </a:p>
          </p:txBody>
        </p:sp>
        <p:sp>
          <p:nvSpPr>
            <p:cNvPr id="216" name="TextBox 215">
              <a:extLst>
                <a:ext uri="{FF2B5EF4-FFF2-40B4-BE49-F238E27FC236}">
                  <a16:creationId xmlns:a16="http://schemas.microsoft.com/office/drawing/2014/main" id="{AF57DC2C-D496-4154-B072-B8BFFA87D01F}"/>
                </a:ext>
              </a:extLst>
            </p:cNvPr>
            <p:cNvSpPr txBox="1"/>
            <p:nvPr/>
          </p:nvSpPr>
          <p:spPr>
            <a:xfrm>
              <a:off x="130629" y="2375671"/>
              <a:ext cx="3403486" cy="523220"/>
            </a:xfrm>
            <a:prstGeom prst="rect">
              <a:avLst/>
            </a:prstGeom>
            <a:noFill/>
          </p:spPr>
          <p:txBody>
            <a:bodyPr wrap="square" rtlCol="0">
              <a:spAutoFit/>
            </a:bodyPr>
            <a:lstStyle/>
            <a:p>
              <a:pPr algn="r"/>
              <a:r>
                <a:rPr lang="en-US" sz="1400" b="0" i="0" dirty="0">
                  <a:solidFill>
                    <a:srgbClr val="202124"/>
                  </a:solidFill>
                  <a:effectLst/>
                  <a:latin typeface="Roboto" panose="02000000000000000000" pitchFamily="2" charset="0"/>
                </a:rPr>
                <a:t>Its crafted not only for high class</a:t>
              </a:r>
            </a:p>
            <a:p>
              <a:pPr algn="r"/>
              <a:r>
                <a:rPr lang="en-US" sz="1400" dirty="0">
                  <a:solidFill>
                    <a:srgbClr val="202124"/>
                  </a:solidFill>
                  <a:latin typeface="Roboto" panose="02000000000000000000" pitchFamily="2" charset="0"/>
                </a:rPr>
                <a:t>But also, for common people</a:t>
              </a:r>
              <a:r>
                <a:rPr lang="en-US" sz="1400" b="0" i="0" dirty="0">
                  <a:solidFill>
                    <a:srgbClr val="202124"/>
                  </a:solidFill>
                  <a:effectLst/>
                  <a:latin typeface="Roboto" panose="02000000000000000000" pitchFamily="2" charset="0"/>
                </a:rPr>
                <a:t> </a:t>
              </a:r>
              <a:endParaRPr lang="en-US" sz="1400" dirty="0">
                <a:solidFill>
                  <a:schemeClr val="tx1">
                    <a:lumMod val="65000"/>
                    <a:lumOff val="35000"/>
                  </a:schemeClr>
                </a:solidFill>
                <a:cs typeface="Poppins" panose="00000500000000000000" pitchFamily="2" charset="0"/>
              </a:endParaRPr>
            </a:p>
          </p:txBody>
        </p:sp>
      </p:grpSp>
      <p:grpSp>
        <p:nvGrpSpPr>
          <p:cNvPr id="3" name="Group 2">
            <a:extLst>
              <a:ext uri="{FF2B5EF4-FFF2-40B4-BE49-F238E27FC236}">
                <a16:creationId xmlns:a16="http://schemas.microsoft.com/office/drawing/2014/main" id="{C885E2DC-9463-425D-9C65-18C2C5FD9657}"/>
              </a:ext>
            </a:extLst>
          </p:cNvPr>
          <p:cNvGrpSpPr/>
          <p:nvPr/>
        </p:nvGrpSpPr>
        <p:grpSpPr>
          <a:xfrm>
            <a:off x="0" y="3506853"/>
            <a:ext cx="3534115" cy="1569664"/>
            <a:chOff x="0" y="3506853"/>
            <a:chExt cx="3534115" cy="1569664"/>
          </a:xfrm>
        </p:grpSpPr>
        <p:sp>
          <p:nvSpPr>
            <p:cNvPr id="218" name="TextBox 217">
              <a:extLst>
                <a:ext uri="{FF2B5EF4-FFF2-40B4-BE49-F238E27FC236}">
                  <a16:creationId xmlns:a16="http://schemas.microsoft.com/office/drawing/2014/main" id="{A4FA2227-F8F9-4170-9B4E-444173B819DE}"/>
                </a:ext>
              </a:extLst>
            </p:cNvPr>
            <p:cNvSpPr txBox="1"/>
            <p:nvPr/>
          </p:nvSpPr>
          <p:spPr>
            <a:xfrm>
              <a:off x="0" y="3506853"/>
              <a:ext cx="3534115" cy="400110"/>
            </a:xfrm>
            <a:prstGeom prst="rect">
              <a:avLst/>
            </a:prstGeom>
            <a:noFill/>
          </p:spPr>
          <p:txBody>
            <a:bodyPr wrap="square" rtlCol="0">
              <a:spAutoFit/>
            </a:bodyPr>
            <a:lstStyle>
              <a:defPPr>
                <a:defRPr lang="en-US"/>
              </a:defPPr>
              <a:lvl1pPr>
                <a:defRPr sz="2000" b="1">
                  <a:solidFill>
                    <a:schemeClr val="accent3"/>
                  </a:solidFill>
                  <a:latin typeface="+mj-lt"/>
                  <a:cs typeface="Poppins" panose="00000500000000000000" pitchFamily="2" charset="0"/>
                </a:defRPr>
              </a:lvl1pPr>
            </a:lstStyle>
            <a:p>
              <a:pPr algn="r"/>
              <a:r>
                <a:rPr lang="en-US" dirty="0">
                  <a:solidFill>
                    <a:schemeClr val="accent1"/>
                  </a:solidFill>
                  <a:latin typeface="Daytona" panose="020B0604030500040204" pitchFamily="34" charset="0"/>
                  <a:cs typeface="Open Sans ExtraBold" panose="020B0906030804020204" pitchFamily="34" charset="0"/>
                </a:rPr>
                <a:t>100% Privacy </a:t>
              </a:r>
            </a:p>
          </p:txBody>
        </p:sp>
        <p:sp>
          <p:nvSpPr>
            <p:cNvPr id="219" name="TextBox 218">
              <a:extLst>
                <a:ext uri="{FF2B5EF4-FFF2-40B4-BE49-F238E27FC236}">
                  <a16:creationId xmlns:a16="http://schemas.microsoft.com/office/drawing/2014/main" id="{D3C419EF-83A1-4447-8293-C7515A3E0B7C}"/>
                </a:ext>
              </a:extLst>
            </p:cNvPr>
            <p:cNvSpPr txBox="1"/>
            <p:nvPr/>
          </p:nvSpPr>
          <p:spPr>
            <a:xfrm>
              <a:off x="821094" y="3906966"/>
              <a:ext cx="2713021" cy="1169551"/>
            </a:xfrm>
            <a:prstGeom prst="rect">
              <a:avLst/>
            </a:prstGeom>
            <a:noFill/>
          </p:spPr>
          <p:txBody>
            <a:bodyPr wrap="square" rtlCol="0">
              <a:spAutoFit/>
            </a:bodyPr>
            <a:lstStyle/>
            <a:p>
              <a:pPr algn="r"/>
              <a:r>
                <a:rPr lang="en-IN" sz="1400" dirty="0">
                  <a:solidFill>
                    <a:srgbClr val="202124"/>
                  </a:solidFill>
                  <a:latin typeface="Roboto" panose="02000000000000000000" pitchFamily="2" charset="0"/>
                  <a:cs typeface="Poppins" panose="00000500000000000000" pitchFamily="2" charset="0"/>
                </a:rPr>
                <a:t>A</a:t>
              </a:r>
              <a:r>
                <a:rPr lang="en-US" sz="1400" dirty="0">
                  <a:solidFill>
                    <a:srgbClr val="202124"/>
                  </a:solidFill>
                  <a:latin typeface="Roboto" panose="02000000000000000000" pitchFamily="2" charset="0"/>
                  <a:cs typeface="Poppins" panose="00000500000000000000" pitchFamily="2" charset="0"/>
                </a:rPr>
                <a:t>s we are not having any connection between the device and company after selling , there is no need of afraid privacy issue</a:t>
              </a:r>
              <a:endParaRPr lang="en-US" sz="1400" dirty="0">
                <a:solidFill>
                  <a:schemeClr val="tx1">
                    <a:lumMod val="65000"/>
                    <a:lumOff val="35000"/>
                  </a:schemeClr>
                </a:solidFill>
                <a:cs typeface="Poppins" panose="00000500000000000000" pitchFamily="2" charset="0"/>
              </a:endParaRPr>
            </a:p>
          </p:txBody>
        </p:sp>
      </p:grpSp>
      <p:grpSp>
        <p:nvGrpSpPr>
          <p:cNvPr id="2" name="Group 1">
            <a:extLst>
              <a:ext uri="{FF2B5EF4-FFF2-40B4-BE49-F238E27FC236}">
                <a16:creationId xmlns:a16="http://schemas.microsoft.com/office/drawing/2014/main" id="{EF6659B3-FE3D-4B46-8903-10DEC4E60FEC}"/>
              </a:ext>
            </a:extLst>
          </p:cNvPr>
          <p:cNvGrpSpPr/>
          <p:nvPr/>
        </p:nvGrpSpPr>
        <p:grpSpPr>
          <a:xfrm>
            <a:off x="946933" y="5054763"/>
            <a:ext cx="2587182" cy="1569664"/>
            <a:chOff x="946933" y="5054763"/>
            <a:chExt cx="2587182" cy="1569664"/>
          </a:xfrm>
        </p:grpSpPr>
        <p:sp>
          <p:nvSpPr>
            <p:cNvPr id="221" name="TextBox 220">
              <a:extLst>
                <a:ext uri="{FF2B5EF4-FFF2-40B4-BE49-F238E27FC236}">
                  <a16:creationId xmlns:a16="http://schemas.microsoft.com/office/drawing/2014/main" id="{F5EC709D-3642-467C-BE81-004622F20EB7}"/>
                </a:ext>
              </a:extLst>
            </p:cNvPr>
            <p:cNvSpPr txBox="1"/>
            <p:nvPr/>
          </p:nvSpPr>
          <p:spPr>
            <a:xfrm>
              <a:off x="946933" y="5054763"/>
              <a:ext cx="2587182" cy="400110"/>
            </a:xfrm>
            <a:prstGeom prst="rect">
              <a:avLst/>
            </a:prstGeom>
            <a:noFill/>
          </p:spPr>
          <p:txBody>
            <a:bodyPr wrap="square" rtlCol="0">
              <a:spAutoFit/>
            </a:bodyPr>
            <a:lstStyle>
              <a:defPPr>
                <a:defRPr lang="en-US"/>
              </a:defPPr>
              <a:lvl1pPr>
                <a:defRPr sz="2000" b="1">
                  <a:solidFill>
                    <a:schemeClr val="accent3"/>
                  </a:solidFill>
                  <a:latin typeface="+mj-lt"/>
                  <a:cs typeface="Poppins" panose="00000500000000000000" pitchFamily="2" charset="0"/>
                </a:defRPr>
              </a:lvl1pPr>
            </a:lstStyle>
            <a:p>
              <a:pPr algn="r"/>
              <a:r>
                <a:rPr lang="en-IN" dirty="0">
                  <a:solidFill>
                    <a:schemeClr val="accent1"/>
                  </a:solidFill>
                  <a:latin typeface="Daytona" panose="020B0604030500040204" pitchFamily="34" charset="0"/>
                  <a:cs typeface="Open Sans ExtraBold" panose="020B0906030804020204" pitchFamily="34" charset="0"/>
                </a:rPr>
                <a:t>Free Trails</a:t>
              </a:r>
              <a:endParaRPr lang="en-US" dirty="0">
                <a:solidFill>
                  <a:schemeClr val="accent1"/>
                </a:solidFill>
                <a:latin typeface="Daytona" panose="020B0604030500040204" pitchFamily="34" charset="0"/>
                <a:cs typeface="Open Sans ExtraBold" panose="020B0906030804020204" pitchFamily="34" charset="0"/>
              </a:endParaRPr>
            </a:p>
          </p:txBody>
        </p:sp>
        <p:sp>
          <p:nvSpPr>
            <p:cNvPr id="222" name="TextBox 221">
              <a:extLst>
                <a:ext uri="{FF2B5EF4-FFF2-40B4-BE49-F238E27FC236}">
                  <a16:creationId xmlns:a16="http://schemas.microsoft.com/office/drawing/2014/main" id="{9D0A72D8-4EA1-4BD1-AEF9-338A0E86AEAB}"/>
                </a:ext>
              </a:extLst>
            </p:cNvPr>
            <p:cNvSpPr txBox="1"/>
            <p:nvPr/>
          </p:nvSpPr>
          <p:spPr>
            <a:xfrm>
              <a:off x="1268908" y="5454876"/>
              <a:ext cx="2265207" cy="1169551"/>
            </a:xfrm>
            <a:prstGeom prst="rect">
              <a:avLst/>
            </a:prstGeom>
            <a:noFill/>
          </p:spPr>
          <p:txBody>
            <a:bodyPr wrap="square" rtlCol="0">
              <a:spAutoFit/>
            </a:bodyPr>
            <a:lstStyle/>
            <a:p>
              <a:pPr algn="r"/>
              <a:r>
                <a:rPr lang="en-US" sz="1400" b="0" i="0" dirty="0">
                  <a:solidFill>
                    <a:srgbClr val="202124"/>
                  </a:solidFill>
                  <a:effectLst/>
                  <a:latin typeface="Roboto" panose="02000000000000000000" pitchFamily="2" charset="0"/>
                </a:rPr>
                <a:t>The initial release of the product of limited count will be issued for free for those who have regular gardening habits</a:t>
              </a:r>
              <a:endParaRPr lang="en-US" sz="1400" dirty="0">
                <a:solidFill>
                  <a:schemeClr val="tx1">
                    <a:lumMod val="65000"/>
                    <a:lumOff val="35000"/>
                  </a:schemeClr>
                </a:solidFill>
                <a:cs typeface="Poppins" panose="00000500000000000000" pitchFamily="2" charset="0"/>
              </a:endParaRPr>
            </a:p>
          </p:txBody>
        </p:sp>
      </p:grpSp>
      <p:sp>
        <p:nvSpPr>
          <p:cNvPr id="223" name="Freeform: Shape 222">
            <a:extLst>
              <a:ext uri="{FF2B5EF4-FFF2-40B4-BE49-F238E27FC236}">
                <a16:creationId xmlns:a16="http://schemas.microsoft.com/office/drawing/2014/main" id="{823FFD6A-109B-4B6D-A0A8-EE86194008D9}"/>
              </a:ext>
            </a:extLst>
          </p:cNvPr>
          <p:cNvSpPr/>
          <p:nvPr/>
        </p:nvSpPr>
        <p:spPr>
          <a:xfrm rot="319025" flipH="1">
            <a:off x="3626953" y="2085809"/>
            <a:ext cx="2156194" cy="865826"/>
          </a:xfrm>
          <a:custGeom>
            <a:avLst/>
            <a:gdLst>
              <a:gd name="connsiteX0" fmla="*/ 0 w 2724150"/>
              <a:gd name="connsiteY0" fmla="*/ 653316 h 653316"/>
              <a:gd name="connsiteX1" fmla="*/ 1285875 w 2724150"/>
              <a:gd name="connsiteY1" fmla="*/ 15141 h 653316"/>
              <a:gd name="connsiteX2" fmla="*/ 2724150 w 2724150"/>
              <a:gd name="connsiteY2" fmla="*/ 262791 h 653316"/>
              <a:gd name="connsiteX0" fmla="*/ 0 w 2724150"/>
              <a:gd name="connsiteY0" fmla="*/ 545984 h 545984"/>
              <a:gd name="connsiteX1" fmla="*/ 1257300 w 2724150"/>
              <a:gd name="connsiteY1" fmla="*/ 31634 h 545984"/>
              <a:gd name="connsiteX2" fmla="*/ 2724150 w 2724150"/>
              <a:gd name="connsiteY2" fmla="*/ 155459 h 545984"/>
            </a:gdLst>
            <a:ahLst/>
            <a:cxnLst>
              <a:cxn ang="0">
                <a:pos x="connsiteX0" y="connsiteY0"/>
              </a:cxn>
              <a:cxn ang="0">
                <a:pos x="connsiteX1" y="connsiteY1"/>
              </a:cxn>
              <a:cxn ang="0">
                <a:pos x="connsiteX2" y="connsiteY2"/>
              </a:cxn>
            </a:cxnLst>
            <a:rect l="l" t="t" r="r" b="b"/>
            <a:pathLst>
              <a:path w="2724150" h="545984">
                <a:moveTo>
                  <a:pt x="0" y="545984"/>
                </a:moveTo>
                <a:cubicBezTo>
                  <a:pt x="415925" y="259440"/>
                  <a:pt x="803275" y="96721"/>
                  <a:pt x="1257300" y="31634"/>
                </a:cubicBezTo>
                <a:cubicBezTo>
                  <a:pt x="1711325" y="-33453"/>
                  <a:pt x="2232025" y="-910"/>
                  <a:pt x="2724150" y="155459"/>
                </a:cubicBezTo>
              </a:path>
            </a:pathLst>
          </a:custGeom>
          <a:noFill/>
          <a:ln w="38100" cap="rnd">
            <a:solidFill>
              <a:schemeClr val="accent1">
                <a:lumMod val="75000"/>
              </a:schemeClr>
            </a:solidFill>
            <a:round/>
            <a:tailEnd type="arrow"/>
          </a:ln>
          <a:effectLst>
            <a:outerShdw blurRad="63500" dist="457200" dir="2700000" sx="90000" sy="9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Freeform: Shape 223">
            <a:extLst>
              <a:ext uri="{FF2B5EF4-FFF2-40B4-BE49-F238E27FC236}">
                <a16:creationId xmlns:a16="http://schemas.microsoft.com/office/drawing/2014/main" id="{12A8E3F2-247E-47F0-B0CB-1DD2E09FD32B}"/>
              </a:ext>
            </a:extLst>
          </p:cNvPr>
          <p:cNvSpPr/>
          <p:nvPr/>
        </p:nvSpPr>
        <p:spPr>
          <a:xfrm rot="9559007" flipV="1">
            <a:off x="3560715" y="4695351"/>
            <a:ext cx="2020698" cy="378416"/>
          </a:xfrm>
          <a:custGeom>
            <a:avLst/>
            <a:gdLst>
              <a:gd name="connsiteX0" fmla="*/ 0 w 2724150"/>
              <a:gd name="connsiteY0" fmla="*/ 653316 h 653316"/>
              <a:gd name="connsiteX1" fmla="*/ 1285875 w 2724150"/>
              <a:gd name="connsiteY1" fmla="*/ 15141 h 653316"/>
              <a:gd name="connsiteX2" fmla="*/ 2724150 w 2724150"/>
              <a:gd name="connsiteY2" fmla="*/ 262791 h 653316"/>
              <a:gd name="connsiteX0" fmla="*/ 0 w 2724150"/>
              <a:gd name="connsiteY0" fmla="*/ 545984 h 545984"/>
              <a:gd name="connsiteX1" fmla="*/ 1257300 w 2724150"/>
              <a:gd name="connsiteY1" fmla="*/ 31634 h 545984"/>
              <a:gd name="connsiteX2" fmla="*/ 2724150 w 2724150"/>
              <a:gd name="connsiteY2" fmla="*/ 155459 h 545984"/>
            </a:gdLst>
            <a:ahLst/>
            <a:cxnLst>
              <a:cxn ang="0">
                <a:pos x="connsiteX0" y="connsiteY0"/>
              </a:cxn>
              <a:cxn ang="0">
                <a:pos x="connsiteX1" y="connsiteY1"/>
              </a:cxn>
              <a:cxn ang="0">
                <a:pos x="connsiteX2" y="connsiteY2"/>
              </a:cxn>
            </a:cxnLst>
            <a:rect l="l" t="t" r="r" b="b"/>
            <a:pathLst>
              <a:path w="2724150" h="545984">
                <a:moveTo>
                  <a:pt x="0" y="545984"/>
                </a:moveTo>
                <a:cubicBezTo>
                  <a:pt x="415925" y="259440"/>
                  <a:pt x="803275" y="96721"/>
                  <a:pt x="1257300" y="31634"/>
                </a:cubicBezTo>
                <a:cubicBezTo>
                  <a:pt x="1711325" y="-33453"/>
                  <a:pt x="2232025" y="-910"/>
                  <a:pt x="2724150" y="155459"/>
                </a:cubicBezTo>
              </a:path>
            </a:pathLst>
          </a:custGeom>
          <a:noFill/>
          <a:ln w="38100" cap="rnd">
            <a:solidFill>
              <a:schemeClr val="accent1">
                <a:lumMod val="75000"/>
              </a:schemeClr>
            </a:solidFill>
            <a:round/>
            <a:tailEnd type="arrow"/>
          </a:ln>
          <a:effectLst>
            <a:outerShdw blurRad="63500" dist="457200" dir="2700000" sx="90000" sy="9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Freeform: Shape 224">
            <a:extLst>
              <a:ext uri="{FF2B5EF4-FFF2-40B4-BE49-F238E27FC236}">
                <a16:creationId xmlns:a16="http://schemas.microsoft.com/office/drawing/2014/main" id="{0696CD4B-7F60-4325-BF98-4DE748BE8ED3}"/>
              </a:ext>
            </a:extLst>
          </p:cNvPr>
          <p:cNvSpPr/>
          <p:nvPr/>
        </p:nvSpPr>
        <p:spPr>
          <a:xfrm rot="10800000" flipV="1">
            <a:off x="3631952" y="3657116"/>
            <a:ext cx="1836221" cy="189324"/>
          </a:xfrm>
          <a:custGeom>
            <a:avLst/>
            <a:gdLst>
              <a:gd name="connsiteX0" fmla="*/ 0 w 2724150"/>
              <a:gd name="connsiteY0" fmla="*/ 653316 h 653316"/>
              <a:gd name="connsiteX1" fmla="*/ 1285875 w 2724150"/>
              <a:gd name="connsiteY1" fmla="*/ 15141 h 653316"/>
              <a:gd name="connsiteX2" fmla="*/ 2724150 w 2724150"/>
              <a:gd name="connsiteY2" fmla="*/ 262791 h 653316"/>
              <a:gd name="connsiteX0" fmla="*/ 0 w 2724150"/>
              <a:gd name="connsiteY0" fmla="*/ 545984 h 545984"/>
              <a:gd name="connsiteX1" fmla="*/ 1257300 w 2724150"/>
              <a:gd name="connsiteY1" fmla="*/ 31634 h 545984"/>
              <a:gd name="connsiteX2" fmla="*/ 2724150 w 2724150"/>
              <a:gd name="connsiteY2" fmla="*/ 155459 h 545984"/>
            </a:gdLst>
            <a:ahLst/>
            <a:cxnLst>
              <a:cxn ang="0">
                <a:pos x="connsiteX0" y="connsiteY0"/>
              </a:cxn>
              <a:cxn ang="0">
                <a:pos x="connsiteX1" y="connsiteY1"/>
              </a:cxn>
              <a:cxn ang="0">
                <a:pos x="connsiteX2" y="connsiteY2"/>
              </a:cxn>
            </a:cxnLst>
            <a:rect l="l" t="t" r="r" b="b"/>
            <a:pathLst>
              <a:path w="2724150" h="545984">
                <a:moveTo>
                  <a:pt x="0" y="545984"/>
                </a:moveTo>
                <a:cubicBezTo>
                  <a:pt x="415925" y="259440"/>
                  <a:pt x="803275" y="96721"/>
                  <a:pt x="1257300" y="31634"/>
                </a:cubicBezTo>
                <a:cubicBezTo>
                  <a:pt x="1711325" y="-33453"/>
                  <a:pt x="2232025" y="-910"/>
                  <a:pt x="2724150" y="155459"/>
                </a:cubicBezTo>
              </a:path>
            </a:pathLst>
          </a:custGeom>
          <a:noFill/>
          <a:ln w="38100" cap="rnd">
            <a:solidFill>
              <a:schemeClr val="accent1">
                <a:lumMod val="75000"/>
              </a:schemeClr>
            </a:solidFill>
            <a:round/>
            <a:tailEnd type="arrow"/>
          </a:ln>
          <a:effectLst>
            <a:outerShdw blurRad="63500" dist="457200" dir="2700000" sx="90000" sy="9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35 Best Indoor Plants for Apartments — Best Houseplants for Apartment  Dwellers">
            <a:extLst>
              <a:ext uri="{FF2B5EF4-FFF2-40B4-BE49-F238E27FC236}">
                <a16:creationId xmlns:a16="http://schemas.microsoft.com/office/drawing/2014/main" id="{0C54DCCB-D6BC-44F4-8257-CFD18D3632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7436" y="2673547"/>
            <a:ext cx="1962150" cy="23336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132996"/>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250"/>
                                  </p:stCondLst>
                                  <p:childTnLst>
                                    <p:set>
                                      <p:cBhvr>
                                        <p:cTn id="6" dur="1" fill="hold">
                                          <p:stCondLst>
                                            <p:cond delay="0"/>
                                          </p:stCondLst>
                                        </p:cTn>
                                        <p:tgtEl>
                                          <p:spTgt spid="77"/>
                                        </p:tgtEl>
                                        <p:attrNameLst>
                                          <p:attrName>style.visibility</p:attrName>
                                        </p:attrNameLst>
                                      </p:cBhvr>
                                      <p:to>
                                        <p:strVal val="visible"/>
                                      </p:to>
                                    </p:set>
                                    <p:anim calcmode="lin" valueType="num">
                                      <p:cBhvr>
                                        <p:cTn id="7" dur="1750" fill="hold"/>
                                        <p:tgtEl>
                                          <p:spTgt spid="77"/>
                                        </p:tgtEl>
                                        <p:attrNameLst>
                                          <p:attrName>ppt_w</p:attrName>
                                        </p:attrNameLst>
                                      </p:cBhvr>
                                      <p:tavLst>
                                        <p:tav tm="0">
                                          <p:val>
                                            <p:fltVal val="0"/>
                                          </p:val>
                                        </p:tav>
                                        <p:tav tm="100000">
                                          <p:val>
                                            <p:strVal val="#ppt_w"/>
                                          </p:val>
                                        </p:tav>
                                      </p:tavLst>
                                    </p:anim>
                                    <p:anim calcmode="lin" valueType="num">
                                      <p:cBhvr>
                                        <p:cTn id="8" dur="1750" fill="hold"/>
                                        <p:tgtEl>
                                          <p:spTgt spid="77"/>
                                        </p:tgtEl>
                                        <p:attrNameLst>
                                          <p:attrName>ppt_h</p:attrName>
                                        </p:attrNameLst>
                                      </p:cBhvr>
                                      <p:tavLst>
                                        <p:tav tm="0">
                                          <p:val>
                                            <p:fltVal val="0"/>
                                          </p:val>
                                        </p:tav>
                                        <p:tav tm="100000">
                                          <p:val>
                                            <p:strVal val="#ppt_h"/>
                                          </p:val>
                                        </p:tav>
                                      </p:tavLst>
                                    </p:anim>
                                    <p:anim calcmode="lin" valueType="num">
                                      <p:cBhvr>
                                        <p:cTn id="9" dur="1750" fill="hold"/>
                                        <p:tgtEl>
                                          <p:spTgt spid="77"/>
                                        </p:tgtEl>
                                        <p:attrNameLst>
                                          <p:attrName>style.rotation</p:attrName>
                                        </p:attrNameLst>
                                      </p:cBhvr>
                                      <p:tavLst>
                                        <p:tav tm="0">
                                          <p:val>
                                            <p:fltVal val="360"/>
                                          </p:val>
                                        </p:tav>
                                        <p:tav tm="100000">
                                          <p:val>
                                            <p:fltVal val="0"/>
                                          </p:val>
                                        </p:tav>
                                      </p:tavLst>
                                    </p:anim>
                                    <p:animEffect transition="in" filter="fade">
                                      <p:cBhvr>
                                        <p:cTn id="10" dur="1750"/>
                                        <p:tgtEl>
                                          <p:spTgt spid="77"/>
                                        </p:tgtEl>
                                      </p:cBhvr>
                                    </p:animEffect>
                                  </p:childTnLst>
                                </p:cTn>
                              </p:par>
                              <p:par>
                                <p:cTn id="11" presetID="63" presetClass="path" presetSubtype="0" accel="16000" decel="84000" fill="hold" grpId="1" nodeType="withEffect">
                                  <p:stCondLst>
                                    <p:cond delay="250"/>
                                  </p:stCondLst>
                                  <p:childTnLst>
                                    <p:animMotion origin="layout" path="M 0 1.11111E-6 L 0.35794 1.11111E-6 " pathEditMode="relative" rAng="0" ptsTypes="AA">
                                      <p:cBhvr>
                                        <p:cTn id="12" dur="1750" spd="-100000" fill="hold"/>
                                        <p:tgtEl>
                                          <p:spTgt spid="77"/>
                                        </p:tgtEl>
                                        <p:attrNameLst>
                                          <p:attrName>ppt_x</p:attrName>
                                          <p:attrName>ppt_y</p:attrName>
                                        </p:attrNameLst>
                                      </p:cBhvr>
                                      <p:rCtr x="17891" y="0"/>
                                    </p:animMotion>
                                  </p:childTnLst>
                                </p:cTn>
                              </p:par>
                              <p:par>
                                <p:cTn id="13" presetID="8" presetClass="emph" presetSubtype="0" repeatCount="indefinite" fill="hold" grpId="2" nodeType="withEffect">
                                  <p:stCondLst>
                                    <p:cond delay="250"/>
                                  </p:stCondLst>
                                  <p:childTnLst>
                                    <p:animRot by="-21600000">
                                      <p:cBhvr>
                                        <p:cTn id="14" dur="3250" fill="hold"/>
                                        <p:tgtEl>
                                          <p:spTgt spid="77"/>
                                        </p:tgtEl>
                                        <p:attrNameLst>
                                          <p:attrName>r</p:attrName>
                                        </p:attrNameLst>
                                      </p:cBhvr>
                                    </p:animRot>
                                  </p:childTnLst>
                                </p:cTn>
                              </p:par>
                              <p:par>
                                <p:cTn id="15" presetID="6" presetClass="emph" presetSubtype="0" repeatCount="indefinite" accel="48000" decel="52000" autoRev="1" fill="hold" grpId="3" nodeType="withEffect">
                                  <p:stCondLst>
                                    <p:cond delay="250"/>
                                  </p:stCondLst>
                                  <p:childTnLst>
                                    <p:animScale>
                                      <p:cBhvr>
                                        <p:cTn id="16" dur="3250" fill="hold"/>
                                        <p:tgtEl>
                                          <p:spTgt spid="77"/>
                                        </p:tgtEl>
                                      </p:cBhvr>
                                      <p:by x="88000" y="88000"/>
                                    </p:animScale>
                                  </p:childTnLst>
                                </p:cTn>
                              </p:par>
                              <p:par>
                                <p:cTn id="17" presetID="49" presetClass="entr" presetSubtype="0" decel="100000" fill="hold" grpId="0" nodeType="withEffect">
                                  <p:stCondLst>
                                    <p:cond delay="250"/>
                                  </p:stCondLst>
                                  <p:childTnLst>
                                    <p:set>
                                      <p:cBhvr>
                                        <p:cTn id="18" dur="1" fill="hold">
                                          <p:stCondLst>
                                            <p:cond delay="0"/>
                                          </p:stCondLst>
                                        </p:cTn>
                                        <p:tgtEl>
                                          <p:spTgt spid="78"/>
                                        </p:tgtEl>
                                        <p:attrNameLst>
                                          <p:attrName>style.visibility</p:attrName>
                                        </p:attrNameLst>
                                      </p:cBhvr>
                                      <p:to>
                                        <p:strVal val="visible"/>
                                      </p:to>
                                    </p:set>
                                    <p:anim calcmode="lin" valueType="num">
                                      <p:cBhvr>
                                        <p:cTn id="19" dur="1750" fill="hold"/>
                                        <p:tgtEl>
                                          <p:spTgt spid="78"/>
                                        </p:tgtEl>
                                        <p:attrNameLst>
                                          <p:attrName>ppt_w</p:attrName>
                                        </p:attrNameLst>
                                      </p:cBhvr>
                                      <p:tavLst>
                                        <p:tav tm="0">
                                          <p:val>
                                            <p:fltVal val="0"/>
                                          </p:val>
                                        </p:tav>
                                        <p:tav tm="100000">
                                          <p:val>
                                            <p:strVal val="#ppt_w"/>
                                          </p:val>
                                        </p:tav>
                                      </p:tavLst>
                                    </p:anim>
                                    <p:anim calcmode="lin" valueType="num">
                                      <p:cBhvr>
                                        <p:cTn id="20" dur="1750" fill="hold"/>
                                        <p:tgtEl>
                                          <p:spTgt spid="78"/>
                                        </p:tgtEl>
                                        <p:attrNameLst>
                                          <p:attrName>ppt_h</p:attrName>
                                        </p:attrNameLst>
                                      </p:cBhvr>
                                      <p:tavLst>
                                        <p:tav tm="0">
                                          <p:val>
                                            <p:fltVal val="0"/>
                                          </p:val>
                                        </p:tav>
                                        <p:tav tm="100000">
                                          <p:val>
                                            <p:strVal val="#ppt_h"/>
                                          </p:val>
                                        </p:tav>
                                      </p:tavLst>
                                    </p:anim>
                                    <p:anim calcmode="lin" valueType="num">
                                      <p:cBhvr>
                                        <p:cTn id="21" dur="1750" fill="hold"/>
                                        <p:tgtEl>
                                          <p:spTgt spid="78"/>
                                        </p:tgtEl>
                                        <p:attrNameLst>
                                          <p:attrName>style.rotation</p:attrName>
                                        </p:attrNameLst>
                                      </p:cBhvr>
                                      <p:tavLst>
                                        <p:tav tm="0">
                                          <p:val>
                                            <p:fltVal val="360"/>
                                          </p:val>
                                        </p:tav>
                                        <p:tav tm="100000">
                                          <p:val>
                                            <p:fltVal val="0"/>
                                          </p:val>
                                        </p:tav>
                                      </p:tavLst>
                                    </p:anim>
                                    <p:animEffect transition="in" filter="fade">
                                      <p:cBhvr>
                                        <p:cTn id="22" dur="1750"/>
                                        <p:tgtEl>
                                          <p:spTgt spid="78"/>
                                        </p:tgtEl>
                                      </p:cBhvr>
                                    </p:animEffect>
                                  </p:childTnLst>
                                </p:cTn>
                              </p:par>
                              <p:par>
                                <p:cTn id="23" presetID="63" presetClass="path" presetSubtype="0" accel="16000" decel="84000" fill="hold" grpId="1" nodeType="withEffect">
                                  <p:stCondLst>
                                    <p:cond delay="250"/>
                                  </p:stCondLst>
                                  <p:childTnLst>
                                    <p:animMotion origin="layout" path="M 0 1.11111E-6 L 0.35794 1.11111E-6 " pathEditMode="relative" rAng="0" ptsTypes="AA">
                                      <p:cBhvr>
                                        <p:cTn id="24" dur="1750" spd="-100000" fill="hold"/>
                                        <p:tgtEl>
                                          <p:spTgt spid="78"/>
                                        </p:tgtEl>
                                        <p:attrNameLst>
                                          <p:attrName>ppt_x</p:attrName>
                                          <p:attrName>ppt_y</p:attrName>
                                        </p:attrNameLst>
                                      </p:cBhvr>
                                      <p:rCtr x="17891" y="0"/>
                                    </p:animMotion>
                                  </p:childTnLst>
                                </p:cTn>
                              </p:par>
                              <p:par>
                                <p:cTn id="25" presetID="8" presetClass="emph" presetSubtype="0" repeatCount="indefinite" fill="hold" grpId="2" nodeType="withEffect">
                                  <p:stCondLst>
                                    <p:cond delay="250"/>
                                  </p:stCondLst>
                                  <p:childTnLst>
                                    <p:animRot by="-21600000">
                                      <p:cBhvr>
                                        <p:cTn id="26" dur="3250" fill="hold"/>
                                        <p:tgtEl>
                                          <p:spTgt spid="78"/>
                                        </p:tgtEl>
                                        <p:attrNameLst>
                                          <p:attrName>r</p:attrName>
                                        </p:attrNameLst>
                                      </p:cBhvr>
                                    </p:animRot>
                                  </p:childTnLst>
                                </p:cTn>
                              </p:par>
                              <p:par>
                                <p:cTn id="27" presetID="6" presetClass="emph" presetSubtype="0" repeatCount="indefinite" accel="48000" decel="52000" autoRev="1" fill="hold" grpId="3" nodeType="withEffect">
                                  <p:stCondLst>
                                    <p:cond delay="250"/>
                                  </p:stCondLst>
                                  <p:childTnLst>
                                    <p:animScale>
                                      <p:cBhvr>
                                        <p:cTn id="28" dur="3250" fill="hold"/>
                                        <p:tgtEl>
                                          <p:spTgt spid="78"/>
                                        </p:tgtEl>
                                      </p:cBhvr>
                                      <p:by x="88000" y="88000"/>
                                    </p:animScale>
                                  </p:childTnLst>
                                </p:cTn>
                              </p:par>
                              <p:par>
                                <p:cTn id="29" presetID="49" presetClass="entr" presetSubtype="0" decel="100000" fill="hold" grpId="0" nodeType="withEffect">
                                  <p:stCondLst>
                                    <p:cond delay="250"/>
                                  </p:stCondLst>
                                  <p:childTnLst>
                                    <p:set>
                                      <p:cBhvr>
                                        <p:cTn id="30" dur="1" fill="hold">
                                          <p:stCondLst>
                                            <p:cond delay="0"/>
                                          </p:stCondLst>
                                        </p:cTn>
                                        <p:tgtEl>
                                          <p:spTgt spid="79"/>
                                        </p:tgtEl>
                                        <p:attrNameLst>
                                          <p:attrName>style.visibility</p:attrName>
                                        </p:attrNameLst>
                                      </p:cBhvr>
                                      <p:to>
                                        <p:strVal val="visible"/>
                                      </p:to>
                                    </p:set>
                                    <p:anim calcmode="lin" valueType="num">
                                      <p:cBhvr>
                                        <p:cTn id="31" dur="1750" fill="hold"/>
                                        <p:tgtEl>
                                          <p:spTgt spid="79"/>
                                        </p:tgtEl>
                                        <p:attrNameLst>
                                          <p:attrName>ppt_w</p:attrName>
                                        </p:attrNameLst>
                                      </p:cBhvr>
                                      <p:tavLst>
                                        <p:tav tm="0">
                                          <p:val>
                                            <p:fltVal val="0"/>
                                          </p:val>
                                        </p:tav>
                                        <p:tav tm="100000">
                                          <p:val>
                                            <p:strVal val="#ppt_w"/>
                                          </p:val>
                                        </p:tav>
                                      </p:tavLst>
                                    </p:anim>
                                    <p:anim calcmode="lin" valueType="num">
                                      <p:cBhvr>
                                        <p:cTn id="32" dur="1750" fill="hold"/>
                                        <p:tgtEl>
                                          <p:spTgt spid="79"/>
                                        </p:tgtEl>
                                        <p:attrNameLst>
                                          <p:attrName>ppt_h</p:attrName>
                                        </p:attrNameLst>
                                      </p:cBhvr>
                                      <p:tavLst>
                                        <p:tav tm="0">
                                          <p:val>
                                            <p:fltVal val="0"/>
                                          </p:val>
                                        </p:tav>
                                        <p:tav tm="100000">
                                          <p:val>
                                            <p:strVal val="#ppt_h"/>
                                          </p:val>
                                        </p:tav>
                                      </p:tavLst>
                                    </p:anim>
                                    <p:anim calcmode="lin" valueType="num">
                                      <p:cBhvr>
                                        <p:cTn id="33" dur="1750" fill="hold"/>
                                        <p:tgtEl>
                                          <p:spTgt spid="79"/>
                                        </p:tgtEl>
                                        <p:attrNameLst>
                                          <p:attrName>style.rotation</p:attrName>
                                        </p:attrNameLst>
                                      </p:cBhvr>
                                      <p:tavLst>
                                        <p:tav tm="0">
                                          <p:val>
                                            <p:fltVal val="360"/>
                                          </p:val>
                                        </p:tav>
                                        <p:tav tm="100000">
                                          <p:val>
                                            <p:fltVal val="0"/>
                                          </p:val>
                                        </p:tav>
                                      </p:tavLst>
                                    </p:anim>
                                    <p:animEffect transition="in" filter="fade">
                                      <p:cBhvr>
                                        <p:cTn id="34" dur="1750"/>
                                        <p:tgtEl>
                                          <p:spTgt spid="79"/>
                                        </p:tgtEl>
                                      </p:cBhvr>
                                    </p:animEffect>
                                  </p:childTnLst>
                                </p:cTn>
                              </p:par>
                              <p:par>
                                <p:cTn id="35" presetID="63" presetClass="path" presetSubtype="0" accel="16000" decel="84000" fill="hold" grpId="1" nodeType="withEffect">
                                  <p:stCondLst>
                                    <p:cond delay="250"/>
                                  </p:stCondLst>
                                  <p:childTnLst>
                                    <p:animMotion origin="layout" path="M 0 1.11111E-6 L 0.35794 1.11111E-6 " pathEditMode="relative" rAng="0" ptsTypes="AA">
                                      <p:cBhvr>
                                        <p:cTn id="36" dur="1750" spd="-100000" fill="hold"/>
                                        <p:tgtEl>
                                          <p:spTgt spid="79"/>
                                        </p:tgtEl>
                                        <p:attrNameLst>
                                          <p:attrName>ppt_x</p:attrName>
                                          <p:attrName>ppt_y</p:attrName>
                                        </p:attrNameLst>
                                      </p:cBhvr>
                                      <p:rCtr x="17891" y="0"/>
                                    </p:animMotion>
                                  </p:childTnLst>
                                </p:cTn>
                              </p:par>
                              <p:par>
                                <p:cTn id="37" presetID="8" presetClass="emph" presetSubtype="0" repeatCount="indefinite" fill="hold" grpId="2" nodeType="withEffect">
                                  <p:stCondLst>
                                    <p:cond delay="250"/>
                                  </p:stCondLst>
                                  <p:childTnLst>
                                    <p:animRot by="-21600000">
                                      <p:cBhvr>
                                        <p:cTn id="38" dur="3250" fill="hold"/>
                                        <p:tgtEl>
                                          <p:spTgt spid="79"/>
                                        </p:tgtEl>
                                        <p:attrNameLst>
                                          <p:attrName>r</p:attrName>
                                        </p:attrNameLst>
                                      </p:cBhvr>
                                    </p:animRot>
                                  </p:childTnLst>
                                </p:cTn>
                              </p:par>
                              <p:par>
                                <p:cTn id="39" presetID="6" presetClass="emph" presetSubtype="0" repeatCount="indefinite" accel="48000" decel="52000" autoRev="1" fill="hold" grpId="3" nodeType="withEffect">
                                  <p:stCondLst>
                                    <p:cond delay="250"/>
                                  </p:stCondLst>
                                  <p:childTnLst>
                                    <p:animScale>
                                      <p:cBhvr>
                                        <p:cTn id="40" dur="3250" fill="hold"/>
                                        <p:tgtEl>
                                          <p:spTgt spid="79"/>
                                        </p:tgtEl>
                                      </p:cBhvr>
                                      <p:by x="88000" y="88000"/>
                                    </p:animScale>
                                  </p:childTnLst>
                                </p:cTn>
                              </p:par>
                              <p:par>
                                <p:cTn id="41" presetID="49" presetClass="entr" presetSubtype="0" decel="100000" fill="hold" grpId="0" nodeType="withEffect">
                                  <p:stCondLst>
                                    <p:cond delay="250"/>
                                  </p:stCondLst>
                                  <p:childTnLst>
                                    <p:set>
                                      <p:cBhvr>
                                        <p:cTn id="42" dur="1" fill="hold">
                                          <p:stCondLst>
                                            <p:cond delay="0"/>
                                          </p:stCondLst>
                                        </p:cTn>
                                        <p:tgtEl>
                                          <p:spTgt spid="80"/>
                                        </p:tgtEl>
                                        <p:attrNameLst>
                                          <p:attrName>style.visibility</p:attrName>
                                        </p:attrNameLst>
                                      </p:cBhvr>
                                      <p:to>
                                        <p:strVal val="visible"/>
                                      </p:to>
                                    </p:set>
                                    <p:anim calcmode="lin" valueType="num">
                                      <p:cBhvr>
                                        <p:cTn id="43" dur="1750" fill="hold"/>
                                        <p:tgtEl>
                                          <p:spTgt spid="80"/>
                                        </p:tgtEl>
                                        <p:attrNameLst>
                                          <p:attrName>ppt_w</p:attrName>
                                        </p:attrNameLst>
                                      </p:cBhvr>
                                      <p:tavLst>
                                        <p:tav tm="0">
                                          <p:val>
                                            <p:fltVal val="0"/>
                                          </p:val>
                                        </p:tav>
                                        <p:tav tm="100000">
                                          <p:val>
                                            <p:strVal val="#ppt_w"/>
                                          </p:val>
                                        </p:tav>
                                      </p:tavLst>
                                    </p:anim>
                                    <p:anim calcmode="lin" valueType="num">
                                      <p:cBhvr>
                                        <p:cTn id="44" dur="1750" fill="hold"/>
                                        <p:tgtEl>
                                          <p:spTgt spid="80"/>
                                        </p:tgtEl>
                                        <p:attrNameLst>
                                          <p:attrName>ppt_h</p:attrName>
                                        </p:attrNameLst>
                                      </p:cBhvr>
                                      <p:tavLst>
                                        <p:tav tm="0">
                                          <p:val>
                                            <p:fltVal val="0"/>
                                          </p:val>
                                        </p:tav>
                                        <p:tav tm="100000">
                                          <p:val>
                                            <p:strVal val="#ppt_h"/>
                                          </p:val>
                                        </p:tav>
                                      </p:tavLst>
                                    </p:anim>
                                    <p:anim calcmode="lin" valueType="num">
                                      <p:cBhvr>
                                        <p:cTn id="45" dur="1750" fill="hold"/>
                                        <p:tgtEl>
                                          <p:spTgt spid="80"/>
                                        </p:tgtEl>
                                        <p:attrNameLst>
                                          <p:attrName>style.rotation</p:attrName>
                                        </p:attrNameLst>
                                      </p:cBhvr>
                                      <p:tavLst>
                                        <p:tav tm="0">
                                          <p:val>
                                            <p:fltVal val="360"/>
                                          </p:val>
                                        </p:tav>
                                        <p:tav tm="100000">
                                          <p:val>
                                            <p:fltVal val="0"/>
                                          </p:val>
                                        </p:tav>
                                      </p:tavLst>
                                    </p:anim>
                                    <p:animEffect transition="in" filter="fade">
                                      <p:cBhvr>
                                        <p:cTn id="46" dur="1750"/>
                                        <p:tgtEl>
                                          <p:spTgt spid="80"/>
                                        </p:tgtEl>
                                      </p:cBhvr>
                                    </p:animEffect>
                                  </p:childTnLst>
                                </p:cTn>
                              </p:par>
                              <p:par>
                                <p:cTn id="47" presetID="63" presetClass="path" presetSubtype="0" accel="16000" decel="84000" fill="hold" grpId="1" nodeType="withEffect">
                                  <p:stCondLst>
                                    <p:cond delay="250"/>
                                  </p:stCondLst>
                                  <p:childTnLst>
                                    <p:animMotion origin="layout" path="M 0 1.11111E-6 L 0.35794 1.11111E-6 " pathEditMode="relative" rAng="0" ptsTypes="AA">
                                      <p:cBhvr>
                                        <p:cTn id="48" dur="1750" spd="-100000" fill="hold"/>
                                        <p:tgtEl>
                                          <p:spTgt spid="80"/>
                                        </p:tgtEl>
                                        <p:attrNameLst>
                                          <p:attrName>ppt_x</p:attrName>
                                          <p:attrName>ppt_y</p:attrName>
                                        </p:attrNameLst>
                                      </p:cBhvr>
                                      <p:rCtr x="17891" y="0"/>
                                    </p:animMotion>
                                  </p:childTnLst>
                                </p:cTn>
                              </p:par>
                              <p:par>
                                <p:cTn id="49" presetID="8" presetClass="emph" presetSubtype="0" repeatCount="indefinite" fill="hold" grpId="2" nodeType="withEffect">
                                  <p:stCondLst>
                                    <p:cond delay="250"/>
                                  </p:stCondLst>
                                  <p:childTnLst>
                                    <p:animRot by="-21600000">
                                      <p:cBhvr>
                                        <p:cTn id="50" dur="3250" fill="hold"/>
                                        <p:tgtEl>
                                          <p:spTgt spid="80"/>
                                        </p:tgtEl>
                                        <p:attrNameLst>
                                          <p:attrName>r</p:attrName>
                                        </p:attrNameLst>
                                      </p:cBhvr>
                                    </p:animRot>
                                  </p:childTnLst>
                                </p:cTn>
                              </p:par>
                              <p:par>
                                <p:cTn id="51" presetID="6" presetClass="emph" presetSubtype="0" repeatCount="indefinite" accel="48000" decel="52000" autoRev="1" fill="hold" grpId="3" nodeType="withEffect">
                                  <p:stCondLst>
                                    <p:cond delay="250"/>
                                  </p:stCondLst>
                                  <p:childTnLst>
                                    <p:animScale>
                                      <p:cBhvr>
                                        <p:cTn id="52" dur="3250" fill="hold"/>
                                        <p:tgtEl>
                                          <p:spTgt spid="80"/>
                                        </p:tgtEl>
                                      </p:cBhvr>
                                      <p:by x="88000" y="88000"/>
                                    </p:animScale>
                                  </p:childTnLst>
                                </p:cTn>
                              </p:par>
                              <p:par>
                                <p:cTn id="53" presetID="10" presetClass="entr" presetSubtype="0" fill="hold" grpId="0" nodeType="withEffect">
                                  <p:stCondLst>
                                    <p:cond delay="0"/>
                                  </p:stCondLst>
                                  <p:childTnLst>
                                    <p:set>
                                      <p:cBhvr>
                                        <p:cTn id="54" dur="1" fill="hold">
                                          <p:stCondLst>
                                            <p:cond delay="0"/>
                                          </p:stCondLst>
                                        </p:cTn>
                                        <p:tgtEl>
                                          <p:spTgt spid="105"/>
                                        </p:tgtEl>
                                        <p:attrNameLst>
                                          <p:attrName>style.visibility</p:attrName>
                                        </p:attrNameLst>
                                      </p:cBhvr>
                                      <p:to>
                                        <p:strVal val="visible"/>
                                      </p:to>
                                    </p:set>
                                    <p:animEffect transition="in" filter="fade">
                                      <p:cBhvr>
                                        <p:cTn id="55" dur="500"/>
                                        <p:tgtEl>
                                          <p:spTgt spid="105"/>
                                        </p:tgtEl>
                                      </p:cBhvr>
                                    </p:animEffect>
                                  </p:childTnLst>
                                </p:cTn>
                              </p:par>
                              <p:par>
                                <p:cTn id="56" presetID="63" presetClass="path" presetSubtype="0" accel="14000" decel="86000" fill="hold" grpId="1" nodeType="withEffect">
                                  <p:stCondLst>
                                    <p:cond delay="0"/>
                                  </p:stCondLst>
                                  <p:childTnLst>
                                    <p:animMotion origin="layout" path="M 0 1.11111E-6 L 0 0.20139 " pathEditMode="relative" rAng="0" ptsTypes="AA">
                                      <p:cBhvr>
                                        <p:cTn id="57" dur="1250" spd="-100000" fill="hold"/>
                                        <p:tgtEl>
                                          <p:spTgt spid="105"/>
                                        </p:tgtEl>
                                        <p:attrNameLst>
                                          <p:attrName>ppt_x</p:attrName>
                                          <p:attrName>ppt_y</p:attrName>
                                        </p:attrNameLst>
                                      </p:cBhvr>
                                      <p:rCtr x="0" y="10069"/>
                                    </p:animMotion>
                                  </p:childTnLst>
                                </p:cTn>
                              </p:par>
                              <p:par>
                                <p:cTn id="58" presetID="10" presetClass="entr" presetSubtype="0" fill="hold" grpId="0" nodeType="withEffect">
                                  <p:stCondLst>
                                    <p:cond delay="0"/>
                                  </p:stCondLst>
                                  <p:childTnLst>
                                    <p:set>
                                      <p:cBhvr>
                                        <p:cTn id="59" dur="1" fill="hold">
                                          <p:stCondLst>
                                            <p:cond delay="0"/>
                                          </p:stCondLst>
                                        </p:cTn>
                                        <p:tgtEl>
                                          <p:spTgt spid="224"/>
                                        </p:tgtEl>
                                        <p:attrNameLst>
                                          <p:attrName>style.visibility</p:attrName>
                                        </p:attrNameLst>
                                      </p:cBhvr>
                                      <p:to>
                                        <p:strVal val="visible"/>
                                      </p:to>
                                    </p:set>
                                    <p:animEffect transition="in" filter="fade">
                                      <p:cBhvr>
                                        <p:cTn id="60" dur="500"/>
                                        <p:tgtEl>
                                          <p:spTgt spid="224"/>
                                        </p:tgtEl>
                                      </p:cBhvr>
                                    </p:animEffect>
                                  </p:childTnLst>
                                </p:cTn>
                              </p:par>
                              <p:par>
                                <p:cTn id="61" presetID="63" presetClass="path" presetSubtype="0" accel="14000" decel="86000" fill="hold" grpId="1" nodeType="withEffect">
                                  <p:stCondLst>
                                    <p:cond delay="0"/>
                                  </p:stCondLst>
                                  <p:childTnLst>
                                    <p:animMotion origin="layout" path="M 2.08333E-7 1.48148E-6 L 2.08333E-7 0.52361 " pathEditMode="relative" rAng="0" ptsTypes="AA">
                                      <p:cBhvr>
                                        <p:cTn id="62" dur="1250" spd="-100000" fill="hold"/>
                                        <p:tgtEl>
                                          <p:spTgt spid="224"/>
                                        </p:tgtEl>
                                        <p:attrNameLst>
                                          <p:attrName>ppt_x</p:attrName>
                                          <p:attrName>ppt_y</p:attrName>
                                        </p:attrNameLst>
                                      </p:cBhvr>
                                      <p:rCtr x="0" y="26181"/>
                                    </p:animMotion>
                                  </p:childTnLst>
                                </p:cTn>
                              </p:par>
                              <p:par>
                                <p:cTn id="63" presetID="10" presetClass="entr" presetSubtype="0" fill="hold" nodeType="withEffect">
                                  <p:stCondLst>
                                    <p:cond delay="0"/>
                                  </p:stCondLst>
                                  <p:childTnLst>
                                    <p:set>
                                      <p:cBhvr>
                                        <p:cTn id="64" dur="1" fill="hold">
                                          <p:stCondLst>
                                            <p:cond delay="0"/>
                                          </p:stCondLst>
                                        </p:cTn>
                                        <p:tgtEl>
                                          <p:spTgt spid="170"/>
                                        </p:tgtEl>
                                        <p:attrNameLst>
                                          <p:attrName>style.visibility</p:attrName>
                                        </p:attrNameLst>
                                      </p:cBhvr>
                                      <p:to>
                                        <p:strVal val="visible"/>
                                      </p:to>
                                    </p:set>
                                    <p:animEffect transition="in" filter="fade">
                                      <p:cBhvr>
                                        <p:cTn id="65" dur="500"/>
                                        <p:tgtEl>
                                          <p:spTgt spid="170"/>
                                        </p:tgtEl>
                                      </p:cBhvr>
                                    </p:animEffect>
                                  </p:childTnLst>
                                </p:cTn>
                              </p:par>
                              <p:par>
                                <p:cTn id="66" presetID="63" presetClass="path" presetSubtype="0" accel="14000" decel="86000" fill="hold" nodeType="withEffect">
                                  <p:stCondLst>
                                    <p:cond delay="0"/>
                                  </p:stCondLst>
                                  <p:childTnLst>
                                    <p:animMotion origin="layout" path="M -3.75E-6 -3.33333E-6 L -3.75E-6 0.18519 " pathEditMode="relative" rAng="0" ptsTypes="AA">
                                      <p:cBhvr>
                                        <p:cTn id="67" dur="1250" spd="-100000" fill="hold"/>
                                        <p:tgtEl>
                                          <p:spTgt spid="170"/>
                                        </p:tgtEl>
                                        <p:attrNameLst>
                                          <p:attrName>ppt_x</p:attrName>
                                          <p:attrName>ppt_y</p:attrName>
                                        </p:attrNameLst>
                                      </p:cBhvr>
                                      <p:rCtr x="0" y="9259"/>
                                    </p:animMotion>
                                  </p:childTnLst>
                                </p:cTn>
                              </p:par>
                              <p:par>
                                <p:cTn id="68" presetID="10" presetClass="entr" presetSubtype="0" fill="hold" nodeType="withEffect">
                                  <p:stCondLst>
                                    <p:cond delay="0"/>
                                  </p:stCondLst>
                                  <p:childTnLst>
                                    <p:set>
                                      <p:cBhvr>
                                        <p:cTn id="69" dur="1" fill="hold">
                                          <p:stCondLst>
                                            <p:cond delay="0"/>
                                          </p:stCondLst>
                                        </p:cTn>
                                        <p:tgtEl>
                                          <p:spTgt spid="207"/>
                                        </p:tgtEl>
                                        <p:attrNameLst>
                                          <p:attrName>style.visibility</p:attrName>
                                        </p:attrNameLst>
                                      </p:cBhvr>
                                      <p:to>
                                        <p:strVal val="visible"/>
                                      </p:to>
                                    </p:set>
                                    <p:animEffect transition="in" filter="fade">
                                      <p:cBhvr>
                                        <p:cTn id="70" dur="500"/>
                                        <p:tgtEl>
                                          <p:spTgt spid="207"/>
                                        </p:tgtEl>
                                      </p:cBhvr>
                                    </p:animEffect>
                                  </p:childTnLst>
                                </p:cTn>
                              </p:par>
                              <p:par>
                                <p:cTn id="71" presetID="63" presetClass="path" presetSubtype="0" accel="14000" decel="86000" fill="hold" nodeType="withEffect">
                                  <p:stCondLst>
                                    <p:cond delay="0"/>
                                  </p:stCondLst>
                                  <p:childTnLst>
                                    <p:animMotion origin="layout" path="M -3.75E-6 -3.33333E-6 L -3.75E-6 0.18519 " pathEditMode="relative" rAng="0" ptsTypes="AA">
                                      <p:cBhvr>
                                        <p:cTn id="72" dur="1250" spd="-100000" fill="hold"/>
                                        <p:tgtEl>
                                          <p:spTgt spid="207"/>
                                        </p:tgtEl>
                                        <p:attrNameLst>
                                          <p:attrName>ppt_x</p:attrName>
                                          <p:attrName>ppt_y</p:attrName>
                                        </p:attrNameLst>
                                      </p:cBhvr>
                                      <p:rCtr x="0" y="9259"/>
                                    </p:animMotion>
                                  </p:childTnLst>
                                </p:cTn>
                              </p:par>
                              <p:par>
                                <p:cTn id="73" presetID="10" presetClass="entr" presetSubtype="0" fill="hold" nodeType="withEffect">
                                  <p:stCondLst>
                                    <p:cond delay="0"/>
                                  </p:stCondLst>
                                  <p:childTnLst>
                                    <p:set>
                                      <p:cBhvr>
                                        <p:cTn id="74" dur="1" fill="hold">
                                          <p:stCondLst>
                                            <p:cond delay="0"/>
                                          </p:stCondLst>
                                        </p:cTn>
                                        <p:tgtEl>
                                          <p:spTgt spid="210"/>
                                        </p:tgtEl>
                                        <p:attrNameLst>
                                          <p:attrName>style.visibility</p:attrName>
                                        </p:attrNameLst>
                                      </p:cBhvr>
                                      <p:to>
                                        <p:strVal val="visible"/>
                                      </p:to>
                                    </p:set>
                                    <p:animEffect transition="in" filter="fade">
                                      <p:cBhvr>
                                        <p:cTn id="75" dur="500"/>
                                        <p:tgtEl>
                                          <p:spTgt spid="210"/>
                                        </p:tgtEl>
                                      </p:cBhvr>
                                    </p:animEffect>
                                  </p:childTnLst>
                                </p:cTn>
                              </p:par>
                              <p:par>
                                <p:cTn id="76" presetID="63" presetClass="path" presetSubtype="0" accel="14000" decel="86000" fill="hold" nodeType="withEffect">
                                  <p:stCondLst>
                                    <p:cond delay="0"/>
                                  </p:stCondLst>
                                  <p:childTnLst>
                                    <p:animMotion origin="layout" path="M -3.75E-6 -3.33333E-6 L -3.75E-6 0.18519 " pathEditMode="relative" rAng="0" ptsTypes="AA">
                                      <p:cBhvr>
                                        <p:cTn id="77" dur="1250" spd="-100000" fill="hold"/>
                                        <p:tgtEl>
                                          <p:spTgt spid="210"/>
                                        </p:tgtEl>
                                        <p:attrNameLst>
                                          <p:attrName>ppt_x</p:attrName>
                                          <p:attrName>ppt_y</p:attrName>
                                        </p:attrNameLst>
                                      </p:cBhvr>
                                      <p:rCtr x="0" y="9259"/>
                                    </p:animMotion>
                                  </p:childTnLst>
                                </p:cTn>
                              </p:par>
                              <p:par>
                                <p:cTn id="78" presetID="10" presetClass="entr" presetSubtype="0" fill="hold" nodeType="withEffect">
                                  <p:stCondLst>
                                    <p:cond delay="0"/>
                                  </p:stCondLst>
                                  <p:childTnLst>
                                    <p:set>
                                      <p:cBhvr>
                                        <p:cTn id="79" dur="1" fill="hold">
                                          <p:stCondLst>
                                            <p:cond delay="0"/>
                                          </p:stCondLst>
                                        </p:cTn>
                                        <p:tgtEl>
                                          <p:spTgt spid="2"/>
                                        </p:tgtEl>
                                        <p:attrNameLst>
                                          <p:attrName>style.visibility</p:attrName>
                                        </p:attrNameLst>
                                      </p:cBhvr>
                                      <p:to>
                                        <p:strVal val="visible"/>
                                      </p:to>
                                    </p:set>
                                    <p:animEffect transition="in" filter="fade">
                                      <p:cBhvr>
                                        <p:cTn id="80" dur="500"/>
                                        <p:tgtEl>
                                          <p:spTgt spid="2"/>
                                        </p:tgtEl>
                                      </p:cBhvr>
                                    </p:animEffect>
                                  </p:childTnLst>
                                </p:cTn>
                              </p:par>
                              <p:par>
                                <p:cTn id="81" presetID="63" presetClass="path" presetSubtype="0" accel="14000" decel="86000" fill="hold" nodeType="withEffect">
                                  <p:stCondLst>
                                    <p:cond delay="0"/>
                                  </p:stCondLst>
                                  <p:childTnLst>
                                    <p:animMotion origin="layout" path="M -3.75E-6 -3.33333E-6 L -3.75E-6 0.18519 " pathEditMode="relative" rAng="0" ptsTypes="AA">
                                      <p:cBhvr>
                                        <p:cTn id="82" dur="1250" spd="-100000" fill="hold"/>
                                        <p:tgtEl>
                                          <p:spTgt spid="2"/>
                                        </p:tgtEl>
                                        <p:attrNameLst>
                                          <p:attrName>ppt_x</p:attrName>
                                          <p:attrName>ppt_y</p:attrName>
                                        </p:attrNameLst>
                                      </p:cBhvr>
                                      <p:rCtr x="0" y="9259"/>
                                    </p:animMotion>
                                  </p:childTnLst>
                                </p:cTn>
                              </p:par>
                              <p:par>
                                <p:cTn id="83" presetID="10" presetClass="entr" presetSubtype="0" fill="hold" nodeType="withEffect">
                                  <p:stCondLst>
                                    <p:cond delay="0"/>
                                  </p:stCondLst>
                                  <p:childTnLst>
                                    <p:set>
                                      <p:cBhvr>
                                        <p:cTn id="84" dur="1" fill="hold">
                                          <p:stCondLst>
                                            <p:cond delay="0"/>
                                          </p:stCondLst>
                                        </p:cTn>
                                        <p:tgtEl>
                                          <p:spTgt spid="3"/>
                                        </p:tgtEl>
                                        <p:attrNameLst>
                                          <p:attrName>style.visibility</p:attrName>
                                        </p:attrNameLst>
                                      </p:cBhvr>
                                      <p:to>
                                        <p:strVal val="visible"/>
                                      </p:to>
                                    </p:set>
                                    <p:animEffect transition="in" filter="fade">
                                      <p:cBhvr>
                                        <p:cTn id="85" dur="500"/>
                                        <p:tgtEl>
                                          <p:spTgt spid="3"/>
                                        </p:tgtEl>
                                      </p:cBhvr>
                                    </p:animEffect>
                                  </p:childTnLst>
                                </p:cTn>
                              </p:par>
                              <p:par>
                                <p:cTn id="86" presetID="63" presetClass="path" presetSubtype="0" accel="14000" decel="86000" fill="hold" nodeType="withEffect">
                                  <p:stCondLst>
                                    <p:cond delay="0"/>
                                  </p:stCondLst>
                                  <p:childTnLst>
                                    <p:animMotion origin="layout" path="M -3.75E-6 -3.33333E-6 L -3.75E-6 0.18519 " pathEditMode="relative" rAng="0" ptsTypes="AA">
                                      <p:cBhvr>
                                        <p:cTn id="87" dur="1250" spd="-100000" fill="hold"/>
                                        <p:tgtEl>
                                          <p:spTgt spid="3"/>
                                        </p:tgtEl>
                                        <p:attrNameLst>
                                          <p:attrName>ppt_x</p:attrName>
                                          <p:attrName>ppt_y</p:attrName>
                                        </p:attrNameLst>
                                      </p:cBhvr>
                                      <p:rCtr x="0" y="9259"/>
                                    </p:animMotion>
                                  </p:childTnLst>
                                </p:cTn>
                              </p:par>
                              <p:par>
                                <p:cTn id="88" presetID="10" presetClass="entr" presetSubtype="0" fill="hold" nodeType="withEffect">
                                  <p:stCondLst>
                                    <p:cond delay="0"/>
                                  </p:stCondLst>
                                  <p:childTnLst>
                                    <p:set>
                                      <p:cBhvr>
                                        <p:cTn id="89" dur="1" fill="hold">
                                          <p:stCondLst>
                                            <p:cond delay="0"/>
                                          </p:stCondLst>
                                        </p:cTn>
                                        <p:tgtEl>
                                          <p:spTgt spid="4"/>
                                        </p:tgtEl>
                                        <p:attrNameLst>
                                          <p:attrName>style.visibility</p:attrName>
                                        </p:attrNameLst>
                                      </p:cBhvr>
                                      <p:to>
                                        <p:strVal val="visible"/>
                                      </p:to>
                                    </p:set>
                                    <p:animEffect transition="in" filter="fade">
                                      <p:cBhvr>
                                        <p:cTn id="90" dur="500"/>
                                        <p:tgtEl>
                                          <p:spTgt spid="4"/>
                                        </p:tgtEl>
                                      </p:cBhvr>
                                    </p:animEffect>
                                  </p:childTnLst>
                                </p:cTn>
                              </p:par>
                              <p:par>
                                <p:cTn id="91" presetID="63" presetClass="path" presetSubtype="0" accel="14000" decel="86000" fill="hold" nodeType="withEffect">
                                  <p:stCondLst>
                                    <p:cond delay="0"/>
                                  </p:stCondLst>
                                  <p:childTnLst>
                                    <p:animMotion origin="layout" path="M -3.75E-6 -3.33333E-6 L -3.75E-6 0.18519 " pathEditMode="relative" rAng="0" ptsTypes="AA">
                                      <p:cBhvr>
                                        <p:cTn id="92" dur="1250" spd="-100000" fill="hold"/>
                                        <p:tgtEl>
                                          <p:spTgt spid="4"/>
                                        </p:tgtEl>
                                        <p:attrNameLst>
                                          <p:attrName>ppt_x</p:attrName>
                                          <p:attrName>ppt_y</p:attrName>
                                        </p:attrNameLst>
                                      </p:cBhvr>
                                      <p:rCtr x="0" y="9259"/>
                                    </p:animMotion>
                                  </p:childTnLst>
                                </p:cTn>
                              </p:par>
                              <p:par>
                                <p:cTn id="93" presetID="10" presetClass="entr" presetSubtype="0" fill="hold" grpId="0" nodeType="withEffect">
                                  <p:stCondLst>
                                    <p:cond delay="0"/>
                                  </p:stCondLst>
                                  <p:childTnLst>
                                    <p:set>
                                      <p:cBhvr>
                                        <p:cTn id="94" dur="1" fill="hold">
                                          <p:stCondLst>
                                            <p:cond delay="0"/>
                                          </p:stCondLst>
                                        </p:cTn>
                                        <p:tgtEl>
                                          <p:spTgt spid="225"/>
                                        </p:tgtEl>
                                        <p:attrNameLst>
                                          <p:attrName>style.visibility</p:attrName>
                                        </p:attrNameLst>
                                      </p:cBhvr>
                                      <p:to>
                                        <p:strVal val="visible"/>
                                      </p:to>
                                    </p:set>
                                    <p:animEffect transition="in" filter="fade">
                                      <p:cBhvr>
                                        <p:cTn id="95" dur="500"/>
                                        <p:tgtEl>
                                          <p:spTgt spid="225"/>
                                        </p:tgtEl>
                                      </p:cBhvr>
                                    </p:animEffect>
                                  </p:childTnLst>
                                </p:cTn>
                              </p:par>
                              <p:par>
                                <p:cTn id="96" presetID="63" presetClass="path" presetSubtype="0" accel="14000" decel="86000" fill="hold" grpId="1" nodeType="withEffect">
                                  <p:stCondLst>
                                    <p:cond delay="0"/>
                                  </p:stCondLst>
                                  <p:childTnLst>
                                    <p:animMotion origin="layout" path="M 2.08333E-7 1.48148E-6 L 2.08333E-7 0.52361 " pathEditMode="relative" rAng="0" ptsTypes="AA">
                                      <p:cBhvr>
                                        <p:cTn id="97" dur="1250" spd="-100000" fill="hold"/>
                                        <p:tgtEl>
                                          <p:spTgt spid="225"/>
                                        </p:tgtEl>
                                        <p:attrNameLst>
                                          <p:attrName>ppt_x</p:attrName>
                                          <p:attrName>ppt_y</p:attrName>
                                        </p:attrNameLst>
                                      </p:cBhvr>
                                      <p:rCtr x="0" y="26181"/>
                                    </p:animMotion>
                                  </p:childTnLst>
                                </p:cTn>
                              </p:par>
                              <p:par>
                                <p:cTn id="98" presetID="10" presetClass="entr" presetSubtype="0" fill="hold" grpId="0" nodeType="withEffect">
                                  <p:stCondLst>
                                    <p:cond delay="0"/>
                                  </p:stCondLst>
                                  <p:childTnLst>
                                    <p:set>
                                      <p:cBhvr>
                                        <p:cTn id="99" dur="1" fill="hold">
                                          <p:stCondLst>
                                            <p:cond delay="0"/>
                                          </p:stCondLst>
                                        </p:cTn>
                                        <p:tgtEl>
                                          <p:spTgt spid="223"/>
                                        </p:tgtEl>
                                        <p:attrNameLst>
                                          <p:attrName>style.visibility</p:attrName>
                                        </p:attrNameLst>
                                      </p:cBhvr>
                                      <p:to>
                                        <p:strVal val="visible"/>
                                      </p:to>
                                    </p:set>
                                    <p:animEffect transition="in" filter="fade">
                                      <p:cBhvr>
                                        <p:cTn id="100" dur="500"/>
                                        <p:tgtEl>
                                          <p:spTgt spid="223"/>
                                        </p:tgtEl>
                                      </p:cBhvr>
                                    </p:animEffect>
                                  </p:childTnLst>
                                </p:cTn>
                              </p:par>
                              <p:par>
                                <p:cTn id="101" presetID="63" presetClass="path" presetSubtype="0" accel="14000" decel="86000" fill="hold" grpId="1" nodeType="withEffect">
                                  <p:stCondLst>
                                    <p:cond delay="0"/>
                                  </p:stCondLst>
                                  <p:childTnLst>
                                    <p:animMotion origin="layout" path="M 2.08333E-7 1.48148E-6 L 2.08333E-7 0.52361 " pathEditMode="relative" rAng="0" ptsTypes="AA">
                                      <p:cBhvr>
                                        <p:cTn id="102" dur="1250" spd="-100000" fill="hold"/>
                                        <p:tgtEl>
                                          <p:spTgt spid="223"/>
                                        </p:tgtEl>
                                        <p:attrNameLst>
                                          <p:attrName>ppt_x</p:attrName>
                                          <p:attrName>ppt_y</p:attrName>
                                        </p:attrNameLst>
                                      </p:cBhvr>
                                      <p:rCtr x="0" y="26181"/>
                                    </p:animMotion>
                                  </p:childTnLst>
                                </p:cTn>
                              </p:par>
                              <p:par>
                                <p:cTn id="103" presetID="10" presetClass="entr" presetSubtype="0" fill="hold" grpId="0" nodeType="withEffect">
                                  <p:stCondLst>
                                    <p:cond delay="0"/>
                                  </p:stCondLst>
                                  <p:childTnLst>
                                    <p:set>
                                      <p:cBhvr>
                                        <p:cTn id="104" dur="1" fill="hold">
                                          <p:stCondLst>
                                            <p:cond delay="0"/>
                                          </p:stCondLst>
                                        </p:cTn>
                                        <p:tgtEl>
                                          <p:spTgt spid="1024"/>
                                        </p:tgtEl>
                                        <p:attrNameLst>
                                          <p:attrName>style.visibility</p:attrName>
                                        </p:attrNameLst>
                                      </p:cBhvr>
                                      <p:to>
                                        <p:strVal val="visible"/>
                                      </p:to>
                                    </p:set>
                                    <p:animEffect transition="in" filter="fade">
                                      <p:cBhvr>
                                        <p:cTn id="105" dur="500"/>
                                        <p:tgtEl>
                                          <p:spTgt spid="1024"/>
                                        </p:tgtEl>
                                      </p:cBhvr>
                                    </p:animEffect>
                                  </p:childTnLst>
                                </p:cTn>
                              </p:par>
                              <p:par>
                                <p:cTn id="106" presetID="63" presetClass="path" presetSubtype="0" accel="14000" decel="86000" fill="hold" grpId="1" nodeType="withEffect">
                                  <p:stCondLst>
                                    <p:cond delay="0"/>
                                  </p:stCondLst>
                                  <p:childTnLst>
                                    <p:animMotion origin="layout" path="M 2.08333E-7 1.48148E-6 L 2.08333E-7 0.52361 " pathEditMode="relative" rAng="0" ptsTypes="AA">
                                      <p:cBhvr>
                                        <p:cTn id="107" dur="1250" spd="-100000" fill="hold"/>
                                        <p:tgtEl>
                                          <p:spTgt spid="1024"/>
                                        </p:tgtEl>
                                        <p:attrNameLst>
                                          <p:attrName>ppt_x</p:attrName>
                                          <p:attrName>ppt_y</p:attrName>
                                        </p:attrNameLst>
                                      </p:cBhvr>
                                      <p:rCtr x="0" y="26181"/>
                                    </p:animMotion>
                                  </p:childTnLst>
                                </p:cTn>
                              </p:par>
                              <p:par>
                                <p:cTn id="108" presetID="10" presetClass="entr" presetSubtype="0" fill="hold" grpId="0" nodeType="withEffect">
                                  <p:stCondLst>
                                    <p:cond delay="0"/>
                                  </p:stCondLst>
                                  <p:childTnLst>
                                    <p:set>
                                      <p:cBhvr>
                                        <p:cTn id="109" dur="1" fill="hold">
                                          <p:stCondLst>
                                            <p:cond delay="0"/>
                                          </p:stCondLst>
                                        </p:cTn>
                                        <p:tgtEl>
                                          <p:spTgt spid="213"/>
                                        </p:tgtEl>
                                        <p:attrNameLst>
                                          <p:attrName>style.visibility</p:attrName>
                                        </p:attrNameLst>
                                      </p:cBhvr>
                                      <p:to>
                                        <p:strVal val="visible"/>
                                      </p:to>
                                    </p:set>
                                    <p:animEffect transition="in" filter="fade">
                                      <p:cBhvr>
                                        <p:cTn id="110" dur="500"/>
                                        <p:tgtEl>
                                          <p:spTgt spid="213"/>
                                        </p:tgtEl>
                                      </p:cBhvr>
                                    </p:animEffect>
                                  </p:childTnLst>
                                </p:cTn>
                              </p:par>
                              <p:par>
                                <p:cTn id="111" presetID="63" presetClass="path" presetSubtype="0" accel="14000" decel="86000" fill="hold" grpId="1" nodeType="withEffect">
                                  <p:stCondLst>
                                    <p:cond delay="0"/>
                                  </p:stCondLst>
                                  <p:childTnLst>
                                    <p:animMotion origin="layout" path="M 2.08333E-7 1.48148E-6 L 2.08333E-7 0.52361 " pathEditMode="relative" rAng="0" ptsTypes="AA">
                                      <p:cBhvr>
                                        <p:cTn id="112" dur="1250" spd="-100000" fill="hold"/>
                                        <p:tgtEl>
                                          <p:spTgt spid="213"/>
                                        </p:tgtEl>
                                        <p:attrNameLst>
                                          <p:attrName>ppt_x</p:attrName>
                                          <p:attrName>ppt_y</p:attrName>
                                        </p:attrNameLst>
                                      </p:cBhvr>
                                      <p:rCtr x="0" y="26181"/>
                                    </p:animMotion>
                                  </p:childTnLst>
                                </p:cTn>
                              </p:par>
                              <p:par>
                                <p:cTn id="113" presetID="10" presetClass="entr" presetSubtype="0" fill="hold" grpId="0" nodeType="withEffect">
                                  <p:stCondLst>
                                    <p:cond delay="0"/>
                                  </p:stCondLst>
                                  <p:childTnLst>
                                    <p:set>
                                      <p:cBhvr>
                                        <p:cTn id="114" dur="1" fill="hold">
                                          <p:stCondLst>
                                            <p:cond delay="0"/>
                                          </p:stCondLst>
                                        </p:cTn>
                                        <p:tgtEl>
                                          <p:spTgt spid="206"/>
                                        </p:tgtEl>
                                        <p:attrNameLst>
                                          <p:attrName>style.visibility</p:attrName>
                                        </p:attrNameLst>
                                      </p:cBhvr>
                                      <p:to>
                                        <p:strVal val="visible"/>
                                      </p:to>
                                    </p:set>
                                    <p:animEffect transition="in" filter="fade">
                                      <p:cBhvr>
                                        <p:cTn id="115" dur="500"/>
                                        <p:tgtEl>
                                          <p:spTgt spid="206"/>
                                        </p:tgtEl>
                                      </p:cBhvr>
                                    </p:animEffect>
                                  </p:childTnLst>
                                </p:cTn>
                              </p:par>
                              <p:par>
                                <p:cTn id="116" presetID="63" presetClass="path" presetSubtype="0" accel="14000" decel="86000" fill="hold" grpId="1" nodeType="withEffect">
                                  <p:stCondLst>
                                    <p:cond delay="0"/>
                                  </p:stCondLst>
                                  <p:childTnLst>
                                    <p:animMotion origin="layout" path="M 2.08333E-7 1.48148E-6 L 2.08333E-7 0.52361 " pathEditMode="relative" rAng="0" ptsTypes="AA">
                                      <p:cBhvr>
                                        <p:cTn id="117" dur="1250" spd="-100000" fill="hold"/>
                                        <p:tgtEl>
                                          <p:spTgt spid="206"/>
                                        </p:tgtEl>
                                        <p:attrNameLst>
                                          <p:attrName>ppt_x</p:attrName>
                                          <p:attrName>ppt_y</p:attrName>
                                        </p:attrNameLst>
                                      </p:cBhvr>
                                      <p:rCtr x="0" y="261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7" grpId="1" animBg="1"/>
      <p:bldP spid="77" grpId="2" animBg="1"/>
      <p:bldP spid="77" grpId="3" animBg="1"/>
      <p:bldP spid="78" grpId="0" animBg="1"/>
      <p:bldP spid="78" grpId="1" animBg="1"/>
      <p:bldP spid="78" grpId="2" animBg="1"/>
      <p:bldP spid="78" grpId="3" animBg="1"/>
      <p:bldP spid="79" grpId="0" animBg="1"/>
      <p:bldP spid="79" grpId="1" animBg="1"/>
      <p:bldP spid="79" grpId="2" animBg="1"/>
      <p:bldP spid="79" grpId="3" animBg="1"/>
      <p:bldP spid="80" grpId="0" animBg="1"/>
      <p:bldP spid="80" grpId="1" animBg="1"/>
      <p:bldP spid="80" grpId="2" animBg="1"/>
      <p:bldP spid="80" grpId="3" animBg="1"/>
      <p:bldP spid="105" grpId="0"/>
      <p:bldP spid="105" grpId="1"/>
      <p:bldP spid="1024" grpId="0" animBg="1"/>
      <p:bldP spid="1024" grpId="1" animBg="1"/>
      <p:bldP spid="206" grpId="0" animBg="1"/>
      <p:bldP spid="206" grpId="1" animBg="1"/>
      <p:bldP spid="213" grpId="0" animBg="1"/>
      <p:bldP spid="213" grpId="1" animBg="1"/>
      <p:bldP spid="223" grpId="0" animBg="1"/>
      <p:bldP spid="223" grpId="1" animBg="1"/>
      <p:bldP spid="224" grpId="0" animBg="1"/>
      <p:bldP spid="224" grpId="1" animBg="1"/>
      <p:bldP spid="225" grpId="0" animBg="1"/>
      <p:bldP spid="225"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5F74184-17BA-4555-955A-534663330DD5}"/>
              </a:ext>
            </a:extLst>
          </p:cNvPr>
          <p:cNvSpPr txBox="1"/>
          <p:nvPr/>
        </p:nvSpPr>
        <p:spPr>
          <a:xfrm>
            <a:off x="7022557" y="682583"/>
            <a:ext cx="4114801" cy="1077218"/>
          </a:xfrm>
          <a:prstGeom prst="rect">
            <a:avLst/>
          </a:prstGeom>
          <a:noFill/>
        </p:spPr>
        <p:txBody>
          <a:bodyPr wrap="square" rtlCol="0">
            <a:spAutoFit/>
          </a:bodyPr>
          <a:lstStyle/>
          <a:p>
            <a:r>
              <a:rPr lang="en-US" sz="3200" b="1" dirty="0">
                <a:solidFill>
                  <a:schemeClr val="tx1">
                    <a:lumMod val="95000"/>
                    <a:lumOff val="5000"/>
                  </a:schemeClr>
                </a:solidFill>
                <a:latin typeface="Barlow Condensed" pitchFamily="2" charset="77"/>
                <a:ea typeface="Roboto Slab" pitchFamily="2" charset="0"/>
                <a:cs typeface="Open Sans ExtraBold" panose="020B0906030804020204" pitchFamily="34" charset="0"/>
              </a:rPr>
              <a:t>Conclusion and </a:t>
            </a:r>
            <a:r>
              <a:rPr lang="en-US" sz="3200" b="1" dirty="0">
                <a:solidFill>
                  <a:schemeClr val="accent1"/>
                </a:solidFill>
                <a:latin typeface="Barlow Condensed" pitchFamily="2" charset="77"/>
                <a:ea typeface="Roboto Slab" pitchFamily="2" charset="0"/>
                <a:cs typeface="Open Sans ExtraBold" panose="020B0906030804020204" pitchFamily="34" charset="0"/>
              </a:rPr>
              <a:t>Bibliography</a:t>
            </a:r>
            <a:endParaRPr lang="id-ID" sz="3200" b="1" dirty="0">
              <a:solidFill>
                <a:schemeClr val="accent1"/>
              </a:solidFill>
              <a:latin typeface="Barlow Condensed" pitchFamily="2" charset="77"/>
              <a:ea typeface="Roboto Slab" pitchFamily="2" charset="0"/>
              <a:cs typeface="Open Sans ExtraBold" panose="020B0906030804020204" pitchFamily="34" charset="0"/>
            </a:endParaRPr>
          </a:p>
        </p:txBody>
      </p:sp>
      <p:sp>
        <p:nvSpPr>
          <p:cNvPr id="11" name="Rectangle 10">
            <a:extLst>
              <a:ext uri="{FF2B5EF4-FFF2-40B4-BE49-F238E27FC236}">
                <a16:creationId xmlns:a16="http://schemas.microsoft.com/office/drawing/2014/main" id="{4CFBEB5E-13AB-4E7D-8F10-8DDD092056EF}"/>
              </a:ext>
            </a:extLst>
          </p:cNvPr>
          <p:cNvSpPr/>
          <p:nvPr/>
        </p:nvSpPr>
        <p:spPr>
          <a:xfrm>
            <a:off x="0" y="6175415"/>
            <a:ext cx="12192000" cy="68258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2" name="Rectangle 11">
            <a:extLst>
              <a:ext uri="{FF2B5EF4-FFF2-40B4-BE49-F238E27FC236}">
                <a16:creationId xmlns:a16="http://schemas.microsoft.com/office/drawing/2014/main" id="{71B6C7FB-B05E-4D6F-AC8E-F9782C3AA836}"/>
              </a:ext>
            </a:extLst>
          </p:cNvPr>
          <p:cNvSpPr/>
          <p:nvPr/>
        </p:nvSpPr>
        <p:spPr>
          <a:xfrm>
            <a:off x="638757" y="6305278"/>
            <a:ext cx="2071786" cy="340542"/>
          </a:xfrm>
          <a:prstGeom prst="rect">
            <a:avLst/>
          </a:prstGeom>
        </p:spPr>
        <p:txBody>
          <a:bodyPr wrap="square">
            <a:spAutoFit/>
          </a:bodyPr>
          <a:lstStyle/>
          <a:p>
            <a:pPr>
              <a:lnSpc>
                <a:spcPct val="150000"/>
              </a:lnSpc>
            </a:pPr>
            <a:r>
              <a:rPr lang="en-US" sz="1200" dirty="0">
                <a:solidFill>
                  <a:schemeClr val="bg1">
                    <a:lumMod val="50000"/>
                  </a:schemeClr>
                </a:solidFill>
                <a:latin typeface="Open Sans" panose="020B0606030504020204" pitchFamily="34" charset="0"/>
              </a:rPr>
              <a:t>PLANT AI-MATE</a:t>
            </a:r>
            <a:endParaRPr lang="en-US" sz="1200" b="1" dirty="0">
              <a:solidFill>
                <a:schemeClr val="bg1">
                  <a:lumMod val="50000"/>
                </a:schemeClr>
              </a:solidFill>
              <a:latin typeface="Open Sans" panose="020B0606030504020204" pitchFamily="34" charset="0"/>
            </a:endParaRPr>
          </a:p>
        </p:txBody>
      </p:sp>
      <p:sp>
        <p:nvSpPr>
          <p:cNvPr id="13" name="Rectangle 12">
            <a:extLst>
              <a:ext uri="{FF2B5EF4-FFF2-40B4-BE49-F238E27FC236}">
                <a16:creationId xmlns:a16="http://schemas.microsoft.com/office/drawing/2014/main" id="{BF3A9055-B432-45C8-90A7-0B26C65041DF}"/>
              </a:ext>
            </a:extLst>
          </p:cNvPr>
          <p:cNvSpPr/>
          <p:nvPr/>
        </p:nvSpPr>
        <p:spPr>
          <a:xfrm>
            <a:off x="9581589" y="6305278"/>
            <a:ext cx="2071786" cy="339837"/>
          </a:xfrm>
          <a:prstGeom prst="rect">
            <a:avLst/>
          </a:prstGeom>
        </p:spPr>
        <p:txBody>
          <a:bodyPr wrap="square">
            <a:spAutoFit/>
          </a:bodyPr>
          <a:lstStyle/>
          <a:p>
            <a:pPr algn="r">
              <a:lnSpc>
                <a:spcPct val="150000"/>
              </a:lnSpc>
            </a:pPr>
            <a:r>
              <a:rPr lang="en-US" sz="1200" dirty="0">
                <a:solidFill>
                  <a:schemeClr val="bg1">
                    <a:lumMod val="50000"/>
                  </a:schemeClr>
                </a:solidFill>
                <a:latin typeface="Open Sans" panose="020B0606030504020204" pitchFamily="34" charset="0"/>
              </a:rPr>
              <a:t>GCT IEEE </a:t>
            </a:r>
            <a:endParaRPr lang="en-US" sz="1200" b="1" dirty="0">
              <a:solidFill>
                <a:schemeClr val="bg1">
                  <a:lumMod val="50000"/>
                </a:schemeClr>
              </a:solidFill>
              <a:latin typeface="Open Sans" panose="020B0606030504020204" pitchFamily="34" charset="0"/>
            </a:endParaRPr>
          </a:p>
        </p:txBody>
      </p:sp>
      <p:sp>
        <p:nvSpPr>
          <p:cNvPr id="14" name="Freeform 27">
            <a:extLst>
              <a:ext uri="{FF2B5EF4-FFF2-40B4-BE49-F238E27FC236}">
                <a16:creationId xmlns:a16="http://schemas.microsoft.com/office/drawing/2014/main" id="{D853A49F-6DCC-49DA-81D2-06EB3E1D5165}"/>
              </a:ext>
            </a:extLst>
          </p:cNvPr>
          <p:cNvSpPr/>
          <p:nvPr/>
        </p:nvSpPr>
        <p:spPr>
          <a:xfrm flipH="1">
            <a:off x="11799861" y="290444"/>
            <a:ext cx="392139" cy="784278"/>
          </a:xfrm>
          <a:custGeom>
            <a:avLst/>
            <a:gdLst>
              <a:gd name="connsiteX0" fmla="*/ 0 w 392139"/>
              <a:gd name="connsiteY0" fmla="*/ 0 h 784278"/>
              <a:gd name="connsiteX1" fmla="*/ 392139 w 392139"/>
              <a:gd name="connsiteY1" fmla="*/ 392139 h 784278"/>
              <a:gd name="connsiteX2" fmla="*/ 0 w 392139"/>
              <a:gd name="connsiteY2" fmla="*/ 784278 h 784278"/>
            </a:gdLst>
            <a:ahLst/>
            <a:cxnLst>
              <a:cxn ang="0">
                <a:pos x="connsiteX0" y="connsiteY0"/>
              </a:cxn>
              <a:cxn ang="0">
                <a:pos x="connsiteX1" y="connsiteY1"/>
              </a:cxn>
              <a:cxn ang="0">
                <a:pos x="connsiteX2" y="connsiteY2"/>
              </a:cxn>
            </a:cxnLst>
            <a:rect l="l" t="t" r="r" b="b"/>
            <a:pathLst>
              <a:path w="392139" h="784278">
                <a:moveTo>
                  <a:pt x="0" y="0"/>
                </a:moveTo>
                <a:cubicBezTo>
                  <a:pt x="216572" y="0"/>
                  <a:pt x="392139" y="175567"/>
                  <a:pt x="392139" y="392139"/>
                </a:cubicBezTo>
                <a:cubicBezTo>
                  <a:pt x="392139" y="608711"/>
                  <a:pt x="216572" y="784278"/>
                  <a:pt x="0" y="78427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Placeholder 4">
            <a:extLst>
              <a:ext uri="{FF2B5EF4-FFF2-40B4-BE49-F238E27FC236}">
                <a16:creationId xmlns:a16="http://schemas.microsoft.com/office/drawing/2014/main" id="{E68D7038-9BD5-44FC-9826-9123F270DD3E}"/>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2244" t="-1194" r="49470" b="1194"/>
          <a:stretch/>
        </p:blipFill>
        <p:spPr>
          <a:xfrm>
            <a:off x="1787525" y="2074863"/>
            <a:ext cx="2428875" cy="3233737"/>
          </a:xfrm>
        </p:spPr>
      </p:pic>
      <p:pic>
        <p:nvPicPr>
          <p:cNvPr id="3" name="Picture 2" descr="Qr code&#10;&#10;Description automatically generated">
            <a:extLst>
              <a:ext uri="{FF2B5EF4-FFF2-40B4-BE49-F238E27FC236}">
                <a16:creationId xmlns:a16="http://schemas.microsoft.com/office/drawing/2014/main" id="{C54DC1BA-645F-44AA-BAB5-21300B01AD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9792" y="2022669"/>
            <a:ext cx="3285931" cy="3285931"/>
          </a:xfrm>
          <a:prstGeom prst="rect">
            <a:avLst/>
          </a:prstGeom>
        </p:spPr>
      </p:pic>
    </p:spTree>
    <p:extLst>
      <p:ext uri="{BB962C8B-B14F-4D97-AF65-F5344CB8AC3E}">
        <p14:creationId xmlns:p14="http://schemas.microsoft.com/office/powerpoint/2010/main" val="2798564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animEffect transition="in" filter="wipe(up)">
                                      <p:cBhvr>
                                        <p:cTn id="11" dur="500"/>
                                        <p:tgtEl>
                                          <p:spTgt spid="12">
                                            <p:txEl>
                                              <p:pRg st="0" end="0"/>
                                            </p:txEl>
                                          </p:spTgt>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wipe(up)">
                                      <p:cBhvr>
                                        <p:cTn id="15"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Template>Office Theme</Template>
  <TotalTime>203</TotalTime>
  <Words>625</Words>
  <Application>Microsoft Office PowerPoint</Application>
  <PresentationFormat>Widescreen</PresentationFormat>
  <Paragraphs>99</Paragraphs>
  <Slides>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Arial</vt:lpstr>
      <vt:lpstr>Barlow Condensed</vt:lpstr>
      <vt:lpstr>Calibri</vt:lpstr>
      <vt:lpstr>Calibri Light</vt:lpstr>
      <vt:lpstr>DauphinPlain</vt:lpstr>
      <vt:lpstr>Daytona</vt:lpstr>
      <vt:lpstr>Open Sans</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JAYAPRAKASH M</dc:creator>
  <cp:lastModifiedBy>JAYAPRAKASH M</cp:lastModifiedBy>
  <cp:revision>5</cp:revision>
  <dcterms:created xsi:type="dcterms:W3CDTF">2022-03-25T13:22:00Z</dcterms:created>
  <dcterms:modified xsi:type="dcterms:W3CDTF">2022-03-25T17:48:00Z</dcterms:modified>
</cp:coreProperties>
</file>